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312" y="-84"/>
      </p:cViewPr>
      <p:guideLst>
        <p:guide orient="horz" pos="2381"/>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square" lIns="90004" tIns="44997" rIns="90004" bIns="44997" anchor="t" anchorCtr="0" compatLnSpc="1"/>
          <a:lstStyle/>
          <a:p>
            <a:pPr marL="0" marR="0" lvl="0" indent="0" algn="l" defTabSz="914400" rtl="0" fontAlgn="auto" hangingPunct="0">
              <a:lnSpc>
                <a:spcPct val="93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Lucida Sans Unicode" pitchFamily="2"/>
              <a:cs typeface="Lucida Sans Unicode"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square" lIns="90004" tIns="44997" rIns="90004" bIns="44997" anchor="t" anchorCtr="0" compatLnSpc="1"/>
          <a:lstStyle/>
          <a:p>
            <a:pPr marL="0" marR="0" lvl="0" indent="0" algn="r" defTabSz="914400" rtl="0" fontAlgn="auto" hangingPunct="0">
              <a:lnSpc>
                <a:spcPct val="93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Lucida Sans Unicode" pitchFamily="2"/>
              <a:cs typeface="Lucida Sans Unicode"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square" lIns="90004" tIns="44997" rIns="90004" bIns="44997" anchor="b" anchorCtr="0" compatLnSpc="1"/>
          <a:lstStyle/>
          <a:p>
            <a:pPr marL="0" marR="0" lvl="0" indent="0" algn="l" defTabSz="914400" rtl="0" fontAlgn="auto" hangingPunct="0">
              <a:lnSpc>
                <a:spcPct val="93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Lucida Sans Unicode" pitchFamily="2"/>
              <a:cs typeface="Lucida Sans Unicode"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square" lIns="90004" tIns="44997" rIns="90004" bIns="44997" anchor="b" anchorCtr="0" compatLnSpc="1"/>
          <a:lstStyle/>
          <a:p>
            <a:pPr marL="0" marR="0" lvl="0" indent="0" algn="r" defTabSz="914400" rtl="0" fontAlgn="auto" hangingPunct="0">
              <a:lnSpc>
                <a:spcPct val="93000"/>
              </a:lnSpc>
              <a:spcBef>
                <a:spcPts val="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0" i="0" u="none" strike="noStrike" kern="0" cap="none" spc="0" baseline="0">
                <a:solidFill>
                  <a:srgbClr val="000000"/>
                </a:solidFill>
                <a:uFillTx/>
              </a:defRPr>
            </a:pPr>
            <a:fld id="{2CDF8CE8-9202-4960-89FE-EABF162CDF80}" type="slidenum">
              <a:t>‹#›</a:t>
            </a:fld>
            <a:endParaRPr lang="en-US" sz="1400" b="0" i="0" u="none" strike="noStrike" kern="1200" cap="none" spc="0" baseline="0">
              <a:solidFill>
                <a:srgbClr val="000000"/>
              </a:solidFill>
              <a:uFillTx/>
              <a:latin typeface="Arial" pitchFamily="18"/>
              <a:ea typeface="Lucida Sans Unicode" pitchFamily="2"/>
              <a:cs typeface="Lucida Sans Unicode" pitchFamily="2"/>
            </a:endParaRPr>
          </a:p>
        </p:txBody>
      </p:sp>
    </p:spTree>
    <p:extLst>
      <p:ext uri="{BB962C8B-B14F-4D97-AF65-F5344CB8AC3E}">
        <p14:creationId xmlns:p14="http://schemas.microsoft.com/office/powerpoint/2010/main" val="13792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a:spLocks noMove="1" noResize="1"/>
          </p:cNvSpPr>
          <p:nvPr/>
        </p:nvSpPr>
        <p:spPr>
          <a:xfrm>
            <a:off x="0" y="0"/>
            <a:ext cx="7772400" cy="10058400"/>
          </a:xfrm>
          <a:prstGeom prst="rect">
            <a:avLst/>
          </a:prstGeom>
          <a:solidFill>
            <a:srgbClr val="FFFFFF"/>
          </a:solidFill>
          <a:ln>
            <a:noFill/>
            <a:prstDash val="solid"/>
          </a:ln>
        </p:spPr>
        <p:txBody>
          <a:bodyPr vert="horz" wrap="square" lIns="0" tIns="0" rIns="0" bIns="0" anchor="ctr" anchorCtr="1"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Freeform 2"/>
          <p:cNvSpPr/>
          <p:nvPr/>
        </p:nvSpPr>
        <p:spPr>
          <a:xfrm>
            <a:off x="0" y="0"/>
            <a:ext cx="7772400" cy="10058400"/>
          </a:xfrm>
          <a:custGeom>
            <a:avLst/>
            <a:gdLst>
              <a:gd name="f0" fmla="val 10800000"/>
              <a:gd name="f1" fmla="val 5400000"/>
              <a:gd name="f2" fmla="val 16200000"/>
              <a:gd name="f3" fmla="val w"/>
              <a:gd name="f4" fmla="val h"/>
              <a:gd name="f5" fmla="val ss"/>
              <a:gd name="f6" fmla="val 0"/>
              <a:gd name="f7" fmla="*/ 5419351 1 1725033"/>
              <a:gd name="f8" fmla="val 45"/>
              <a:gd name="f9" fmla="val 4"/>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a:noFill/>
            <a:prstDash val="solid"/>
          </a:ln>
        </p:spPr>
        <p:txBody>
          <a:bodyPr vert="horz" wrap="none" lIns="90004" tIns="46798" rIns="90004" bIns="46798" anchor="ctr" anchorCtr="0" compatLnSpc="0"/>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2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4" name="Slide Image Placeholder 3"/>
          <p:cNvSpPr>
            <a:spLocks noGrp="1" noRot="1" noChangeAspect="1"/>
          </p:cNvSpPr>
          <p:nvPr>
            <p:ph type="sldImg" idx="2"/>
          </p:nvPr>
        </p:nvSpPr>
        <p:spPr>
          <a:xfrm>
            <a:off x="1371243" y="763203"/>
            <a:ext cx="5025963" cy="3769202"/>
          </a:xfrm>
          <a:prstGeom prst="rect">
            <a:avLst/>
          </a:prstGeom>
          <a:noFill/>
          <a:ln>
            <a:noFill/>
            <a:prstDash val="solid"/>
          </a:ln>
        </p:spPr>
      </p:sp>
      <p:sp>
        <p:nvSpPr>
          <p:cNvPr id="5" name="Notes Placeholder 4"/>
          <p:cNvSpPr txBox="1">
            <a:spLocks noGrp="1"/>
          </p:cNvSpPr>
          <p:nvPr>
            <p:ph type="body" sz="quarter" idx="3"/>
          </p:nvPr>
        </p:nvSpPr>
        <p:spPr>
          <a:xfrm>
            <a:off x="777962" y="4776478"/>
            <a:ext cx="6215039" cy="4523043"/>
          </a:xfrm>
          <a:prstGeom prst="rect">
            <a:avLst/>
          </a:prstGeom>
          <a:noFill/>
          <a:ln>
            <a:noFill/>
          </a:ln>
        </p:spPr>
        <p:txBody>
          <a:bodyPr vert="horz" wrap="square" lIns="0" tIns="0" rIns="0" bIns="0" anchor="t" anchorCtr="0" compatLnSpc="1"/>
          <a:lstStyle/>
          <a:p>
            <a:pPr lvl="0"/>
            <a:endParaRPr lang="en-US"/>
          </a:p>
        </p:txBody>
      </p:sp>
      <p:sp>
        <p:nvSpPr>
          <p:cNvPr id="6" name="Header Placeholder 5"/>
          <p:cNvSpPr txBox="1">
            <a:spLocks noGrp="1"/>
          </p:cNvSpPr>
          <p:nvPr>
            <p:ph type="hdr" sz="quarter"/>
          </p:nvPr>
        </p:nvSpPr>
        <p:spPr>
          <a:xfrm>
            <a:off x="0" y="-356"/>
            <a:ext cx="3370322" cy="500396"/>
          </a:xfrm>
          <a:prstGeom prst="rect">
            <a:avLst/>
          </a:prstGeom>
          <a:noFill/>
          <a:ln>
            <a:noFill/>
          </a:ln>
        </p:spPr>
        <p:txBody>
          <a:bodyPr vert="horz" wrap="square" lIns="0" tIns="0" rIns="0" bIns="0" anchor="t" anchorCtr="0" compatLnSpc="0"/>
          <a:lstStyle>
            <a:lvl1pPr marL="0" marR="0" lvl="0" indent="0" algn="l" defTabSz="914400" rtl="0" fontAlgn="auto" hangingPunct="0">
              <a:lnSpc>
                <a:spcPct val="95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7" name="Date Placeholder 6"/>
          <p:cNvSpPr txBox="1">
            <a:spLocks noGrp="1"/>
          </p:cNvSpPr>
          <p:nvPr>
            <p:ph type="dt" idx="1"/>
          </p:nvPr>
        </p:nvSpPr>
        <p:spPr>
          <a:xfrm>
            <a:off x="4398840" y="-356"/>
            <a:ext cx="3370322" cy="500396"/>
          </a:xfrm>
          <a:prstGeom prst="rect">
            <a:avLst/>
          </a:prstGeom>
          <a:noFill/>
          <a:ln>
            <a:noFill/>
          </a:ln>
        </p:spPr>
        <p:txBody>
          <a:bodyPr vert="horz" wrap="square" lIns="0" tIns="0" rIns="0" bIns="0" anchor="t" anchorCtr="0" compatLnSpc="0"/>
          <a:lstStyle>
            <a:lvl1pPr marL="0" marR="0" lvl="0" indent="0" algn="r" defTabSz="914400" rtl="0" fontAlgn="auto" hangingPunct="0">
              <a:lnSpc>
                <a:spcPct val="95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8" name="Footer Placeholder 7"/>
          <p:cNvSpPr txBox="1">
            <a:spLocks noGrp="1"/>
          </p:cNvSpPr>
          <p:nvPr>
            <p:ph type="ftr" sz="quarter" idx="4"/>
          </p:nvPr>
        </p:nvSpPr>
        <p:spPr>
          <a:xfrm>
            <a:off x="0" y="9554401"/>
            <a:ext cx="3370322" cy="500396"/>
          </a:xfrm>
          <a:prstGeom prst="rect">
            <a:avLst/>
          </a:prstGeom>
          <a:noFill/>
          <a:ln>
            <a:noFill/>
          </a:ln>
        </p:spPr>
        <p:txBody>
          <a:bodyPr vert="horz" wrap="square" lIns="0" tIns="0" rIns="0" bIns="0" anchor="b" anchorCtr="0" compatLnSpc="0"/>
          <a:lstStyle>
            <a:lvl1pPr marL="0" marR="0" lvl="0" indent="0" algn="l" defTabSz="914400" rtl="0" fontAlgn="auto" hangingPunct="0">
              <a:lnSpc>
                <a:spcPct val="95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en-US"/>
          </a:p>
        </p:txBody>
      </p:sp>
      <p:sp>
        <p:nvSpPr>
          <p:cNvPr id="9" name="Slide Number Placeholder 8"/>
          <p:cNvSpPr txBox="1">
            <a:spLocks noGrp="1"/>
          </p:cNvSpPr>
          <p:nvPr>
            <p:ph type="sldNum" sz="quarter" idx="5"/>
          </p:nvPr>
        </p:nvSpPr>
        <p:spPr>
          <a:xfrm>
            <a:off x="4398840" y="9554401"/>
            <a:ext cx="3370322" cy="500396"/>
          </a:xfrm>
          <a:prstGeom prst="rect">
            <a:avLst/>
          </a:prstGeom>
          <a:noFill/>
          <a:ln>
            <a:noFill/>
          </a:ln>
        </p:spPr>
        <p:txBody>
          <a:bodyPr vert="horz" wrap="square" lIns="0" tIns="0" rIns="0" bIns="0" anchor="b" anchorCtr="0" compatLnSpc="0"/>
          <a:lstStyle>
            <a:lvl1pPr marL="0" marR="0" lvl="0" indent="0" algn="r" defTabSz="914400" rtl="0" fontAlgn="auto" hangingPunct="0">
              <a:lnSpc>
                <a:spcPct val="95000"/>
              </a:lnSpc>
              <a:spcBef>
                <a:spcPts val="0"/>
              </a:spcBef>
              <a:spcAft>
                <a:spcPts val="0"/>
              </a:spcAft>
              <a:buNone/>
              <a:tabLst/>
              <a:defRPr lang="en-US"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96209F2E-2800-436F-90BE-248FAC3AA333}" type="slidenum">
              <a:t>‹#›</a:t>
            </a:fld>
            <a:endParaRPr lang="en-US"/>
          </a:p>
        </p:txBody>
      </p:sp>
    </p:spTree>
    <p:extLst>
      <p:ext uri="{BB962C8B-B14F-4D97-AF65-F5344CB8AC3E}">
        <p14:creationId xmlns:p14="http://schemas.microsoft.com/office/powerpoint/2010/main" val="3474518130"/>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50"/>
      </a:spcBef>
      <a:spcAft>
        <a:spcPts val="0"/>
      </a:spcAft>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lang="en-US" sz="1200" b="0" i="0" u="none" strike="noStrike" kern="0" cap="none" spc="0" baseline="0">
        <a:solidFill>
          <a:srgbClr val="000000"/>
        </a:solidFill>
        <a:uFillTx/>
        <a:latin typeface="Times New Roman" pitchFamily="18"/>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900"/>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596" y="4776843"/>
            <a:ext cx="6218276" cy="4526636"/>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08" cy="3770308"/>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899"/>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596" y="4776843"/>
            <a:ext cx="6218276" cy="4526636"/>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899"/>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596" y="4776843"/>
            <a:ext cx="6218276" cy="4526636"/>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899"/>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596" y="4776843"/>
            <a:ext cx="6218276" cy="4526636"/>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9200" cy="3771899"/>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596" y="4776843"/>
            <a:ext cx="6218276" cy="4526636"/>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13" cy="3770312"/>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08" cy="3770308"/>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63588"/>
            <a:ext cx="5027608" cy="3770308"/>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777962" y="4776843"/>
            <a:ext cx="6216475" cy="4525201"/>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42"/>
          <p:cNvGrpSpPr/>
          <p:nvPr/>
        </p:nvGrpSpPr>
        <p:grpSpPr>
          <a:xfrm>
            <a:off x="-421577" y="-1"/>
            <a:ext cx="10949700" cy="7559674"/>
            <a:chOff x="-421577" y="-1"/>
            <a:chExt cx="10949700" cy="7559674"/>
          </a:xfrm>
        </p:grpSpPr>
        <p:grpSp>
          <p:nvGrpSpPr>
            <p:cNvPr id="3" name="Group 44"/>
            <p:cNvGrpSpPr/>
            <p:nvPr/>
          </p:nvGrpSpPr>
          <p:grpSpPr>
            <a:xfrm>
              <a:off x="0" y="-1"/>
              <a:ext cx="10080628" cy="7559674"/>
              <a:chOff x="0" y="-1"/>
              <a:chExt cx="10080628" cy="7559674"/>
            </a:xfrm>
          </p:grpSpPr>
          <p:grpSp>
            <p:nvGrpSpPr>
              <p:cNvPr id="4" name="Group 4"/>
              <p:cNvGrpSpPr/>
              <p:nvPr/>
            </p:nvGrpSpPr>
            <p:grpSpPr>
              <a:xfrm>
                <a:off x="0" y="0"/>
                <a:ext cx="2772167" cy="7559673"/>
                <a:chOff x="0" y="0"/>
                <a:chExt cx="2772167" cy="7559673"/>
              </a:xfrm>
            </p:grpSpPr>
            <p:sp>
              <p:nvSpPr>
                <p:cNvPr id="5" name="Rectangle 114"/>
                <p:cNvSpPr/>
                <p:nvPr/>
              </p:nvSpPr>
              <p:spPr>
                <a:xfrm>
                  <a:off x="1008061"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6" name="Rectangle 2"/>
                <p:cNvSpPr/>
                <p:nvPr/>
              </p:nvSpPr>
              <p:spPr>
                <a:xfrm>
                  <a:off x="0"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7" name="Rectangle 3"/>
                <p:cNvSpPr/>
                <p:nvPr/>
              </p:nvSpPr>
              <p:spPr>
                <a:xfrm>
                  <a:off x="252017"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8" name="Group 5"/>
              <p:cNvGrpSpPr/>
              <p:nvPr/>
            </p:nvGrpSpPr>
            <p:grpSpPr>
              <a:xfrm>
                <a:off x="466225" y="0"/>
                <a:ext cx="2772177" cy="7559673"/>
                <a:chOff x="466225" y="0"/>
                <a:chExt cx="2772177" cy="7559673"/>
              </a:xfrm>
            </p:grpSpPr>
            <p:sp>
              <p:nvSpPr>
                <p:cNvPr id="9" name="Rectangle 84"/>
                <p:cNvSpPr/>
                <p:nvPr/>
              </p:nvSpPr>
              <p:spPr>
                <a:xfrm>
                  <a:off x="1474296"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0" name="Rectangle 85"/>
                <p:cNvSpPr/>
                <p:nvPr/>
              </p:nvSpPr>
              <p:spPr>
                <a:xfrm>
                  <a:off x="466225"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1" name="Rectangle 113"/>
                <p:cNvSpPr/>
                <p:nvPr/>
              </p:nvSpPr>
              <p:spPr>
                <a:xfrm>
                  <a:off x="718242"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12" name="Group 9"/>
              <p:cNvGrpSpPr/>
              <p:nvPr/>
            </p:nvGrpSpPr>
            <p:grpSpPr>
              <a:xfrm>
                <a:off x="7308451" y="-1"/>
                <a:ext cx="2772177" cy="7559673"/>
                <a:chOff x="7308451" y="-1"/>
                <a:chExt cx="2772177" cy="7559673"/>
              </a:xfrm>
            </p:grpSpPr>
            <p:sp>
              <p:nvSpPr>
                <p:cNvPr id="13" name="Rectangle 77"/>
                <p:cNvSpPr/>
                <p:nvPr/>
              </p:nvSpPr>
              <p:spPr>
                <a:xfrm rot="10799991">
                  <a:off x="7308451" y="-1"/>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4" name="Rectangle 78"/>
                <p:cNvSpPr/>
                <p:nvPr/>
              </p:nvSpPr>
              <p:spPr>
                <a:xfrm rot="10799991">
                  <a:off x="9576593" y="-1"/>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5" name="Rectangle 80"/>
                <p:cNvSpPr/>
                <p:nvPr/>
              </p:nvSpPr>
              <p:spPr>
                <a:xfrm rot="10799991">
                  <a:off x="8988551" y="-1"/>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6" name="Rectangle 74"/>
              <p:cNvSpPr/>
              <p:nvPr/>
            </p:nvSpPr>
            <p:spPr>
              <a:xfrm>
                <a:off x="4200259" y="0"/>
                <a:ext cx="3108191"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7" name="Rectangle 75"/>
              <p:cNvSpPr/>
              <p:nvPr/>
            </p:nvSpPr>
            <p:spPr>
              <a:xfrm>
                <a:off x="3192197"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8" name="Rectangle 76"/>
              <p:cNvSpPr/>
              <p:nvPr/>
            </p:nvSpPr>
            <p:spPr>
              <a:xfrm>
                <a:off x="3444215"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9" name="Freeform 44"/>
            <p:cNvSpPr/>
            <p:nvPr/>
          </p:nvSpPr>
          <p:spPr>
            <a:xfrm>
              <a:off x="-13094" y="5550307"/>
              <a:ext cx="10080629" cy="1295942"/>
            </a:xfrm>
            <a:custGeom>
              <a:avLst/>
              <a:gdLst>
                <a:gd name="f0" fmla="val 10800000"/>
                <a:gd name="f1" fmla="val 5400000"/>
                <a:gd name="f2" fmla="val 180"/>
                <a:gd name="f3" fmla="val w"/>
                <a:gd name="f4" fmla="val h"/>
                <a:gd name="f5" fmla="val 0"/>
                <a:gd name="f6" fmla="val 9144000"/>
                <a:gd name="f7" fmla="val 1175655"/>
                <a:gd name="f8" fmla="val 1116279"/>
                <a:gd name="f9" fmla="val 493815"/>
                <a:gd name="f10" fmla="val 1145967"/>
                <a:gd name="f11" fmla="val 987631"/>
                <a:gd name="f12" fmla="val 1674420"/>
                <a:gd name="f13" fmla="val 1163780"/>
                <a:gd name="f14" fmla="val 2361209"/>
                <a:gd name="f15" fmla="val 1151905"/>
                <a:gd name="f16" fmla="val 3204358"/>
                <a:gd name="f17" fmla="val 1138050"/>
                <a:gd name="f18" fmla="val 4120737"/>
                <a:gd name="f19" fmla="val 1045027"/>
                <a:gd name="f20" fmla="val 5037116"/>
                <a:gd name="f21" fmla="val 952004"/>
                <a:gd name="f22" fmla="val 6335486"/>
                <a:gd name="f23" fmla="val 779811"/>
                <a:gd name="f24" fmla="val 7172696"/>
                <a:gd name="f25" fmla="val 605640"/>
                <a:gd name="f26" fmla="val 8009907"/>
                <a:gd name="f27" fmla="val 431469"/>
                <a:gd name="f28" fmla="val 8866910"/>
                <a:gd name="f29" fmla="val 154379"/>
                <a:gd name="f30" fmla="+- 0 0 -90"/>
                <a:gd name="f31" fmla="*/ f3 1 9144000"/>
                <a:gd name="f32" fmla="*/ f4 1 1175655"/>
                <a:gd name="f33" fmla="+- f7 0 f5"/>
                <a:gd name="f34" fmla="+- f6 0 f5"/>
                <a:gd name="f35" fmla="*/ f30 f0 1"/>
                <a:gd name="f36" fmla="*/ f34 1 9144000"/>
                <a:gd name="f37" fmla="*/ f33 1 1175655"/>
                <a:gd name="f38" fmla="*/ 0 f34 1"/>
                <a:gd name="f39" fmla="*/ 1674420 f34 1"/>
                <a:gd name="f40" fmla="*/ 4120737 f34 1"/>
                <a:gd name="f41" fmla="*/ 7172696 f34 1"/>
                <a:gd name="f42" fmla="*/ 9144000 f34 1"/>
                <a:gd name="f43" fmla="*/ 1116279 f33 1"/>
                <a:gd name="f44" fmla="*/ 1163780 f33 1"/>
                <a:gd name="f45" fmla="*/ 1045027 f33 1"/>
                <a:gd name="f46" fmla="*/ 605640 f33 1"/>
                <a:gd name="f47" fmla="*/ 0 f33 1"/>
                <a:gd name="f48" fmla="*/ f35 1 f2"/>
                <a:gd name="f49" fmla="*/ f38 1 9144000"/>
                <a:gd name="f50" fmla="*/ f39 1 9144000"/>
                <a:gd name="f51" fmla="*/ f40 1 9144000"/>
                <a:gd name="f52" fmla="*/ f41 1 9144000"/>
                <a:gd name="f53" fmla="*/ f42 1 9144000"/>
                <a:gd name="f54" fmla="*/ f43 1 1175655"/>
                <a:gd name="f55" fmla="*/ f44 1 1175655"/>
                <a:gd name="f56" fmla="*/ f45 1 1175655"/>
                <a:gd name="f57" fmla="*/ f46 1 1175655"/>
                <a:gd name="f58" fmla="*/ f47 1 1175655"/>
                <a:gd name="f59" fmla="*/ f5 1 f36"/>
                <a:gd name="f60" fmla="*/ f6 1 f36"/>
                <a:gd name="f61" fmla="*/ f5 1 f37"/>
                <a:gd name="f62" fmla="*/ f7 1 f37"/>
                <a:gd name="f63" fmla="+- f48 0 f1"/>
                <a:gd name="f64" fmla="*/ f49 1 f36"/>
                <a:gd name="f65" fmla="*/ f54 1 f37"/>
                <a:gd name="f66" fmla="*/ f50 1 f36"/>
                <a:gd name="f67" fmla="*/ f55 1 f37"/>
                <a:gd name="f68" fmla="*/ f51 1 f36"/>
                <a:gd name="f69" fmla="*/ f56 1 f37"/>
                <a:gd name="f70" fmla="*/ f52 1 f36"/>
                <a:gd name="f71" fmla="*/ f57 1 f37"/>
                <a:gd name="f72" fmla="*/ f53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144000" h="1175655">
                  <a:moveTo>
                    <a:pt x="f5" y="f8"/>
                  </a:moveTo>
                  <a:cubicBezTo>
                    <a:pt x="f9" y="f10"/>
                    <a:pt x="f11" y="f7"/>
                    <a:pt x="f12" y="f13"/>
                  </a:cubicBezTo>
                  <a:cubicBezTo>
                    <a:pt x="f14" y="f15"/>
                    <a:pt x="f16" y="f17"/>
                    <a:pt x="f18" y="f19"/>
                  </a:cubicBezTo>
                  <a:cubicBezTo>
                    <a:pt x="f20" y="f21"/>
                    <a:pt x="f22" y="f23"/>
                    <a:pt x="f24" y="f25"/>
                  </a:cubicBezTo>
                  <a:cubicBezTo>
                    <a:pt x="f26" y="f27"/>
                    <a:pt x="f28" y="f29"/>
                    <a:pt x="f6" y="f5"/>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0" name="Freeform 47"/>
            <p:cNvSpPr/>
            <p:nvPr/>
          </p:nvSpPr>
          <p:spPr>
            <a:xfrm>
              <a:off x="-13094" y="3822384"/>
              <a:ext cx="10080629" cy="981772"/>
            </a:xfrm>
            <a:custGeom>
              <a:avLst/>
              <a:gdLst>
                <a:gd name="f0" fmla="val 10800000"/>
                <a:gd name="f1" fmla="val 5400000"/>
                <a:gd name="f2" fmla="val 180"/>
                <a:gd name="f3" fmla="val w"/>
                <a:gd name="f4" fmla="val h"/>
                <a:gd name="f5" fmla="val 0"/>
                <a:gd name="f6" fmla="val 9144000"/>
                <a:gd name="f7" fmla="val 890650"/>
                <a:gd name="f8" fmla="val 263236"/>
                <a:gd name="f9" fmla="val 751114"/>
                <a:gd name="f10" fmla="val 526472"/>
                <a:gd name="f11" fmla="val 611579"/>
                <a:gd name="f12" fmla="val 1045028"/>
                <a:gd name="f13" fmla="val 475013"/>
                <a:gd name="f14" fmla="val 1563584"/>
                <a:gd name="f15" fmla="val 338447"/>
                <a:gd name="f16" fmla="val 2299855"/>
                <a:gd name="f17" fmla="val 138545"/>
                <a:gd name="f18" fmla="val 3111335"/>
                <a:gd name="f19" fmla="val 71252"/>
                <a:gd name="f20" fmla="val 3922815"/>
                <a:gd name="f21" fmla="val 3959"/>
                <a:gd name="f22" fmla="val 4908467"/>
                <a:gd name="f23" fmla="val 5913911"/>
                <a:gd name="f24" fmla="val 6919355"/>
                <a:gd name="f25" fmla="val 142504"/>
                <a:gd name="f26" fmla="val 8595756"/>
                <a:gd name="f27" fmla="val 427512"/>
                <a:gd name="f28" fmla="val 498764"/>
                <a:gd name="f29" fmla="+- 0 0 -90"/>
                <a:gd name="f30" fmla="*/ f3 1 9144000"/>
                <a:gd name="f31" fmla="*/ f4 1 890650"/>
                <a:gd name="f32" fmla="+- f7 0 f5"/>
                <a:gd name="f33" fmla="+- f6 0 f5"/>
                <a:gd name="f34" fmla="*/ f29 f0 1"/>
                <a:gd name="f35" fmla="*/ f33 1 9144000"/>
                <a:gd name="f36" fmla="*/ f32 1 890650"/>
                <a:gd name="f37" fmla="*/ 0 f33 1"/>
                <a:gd name="f38" fmla="*/ 890650 f32 1"/>
                <a:gd name="f39" fmla="*/ 1045028 f33 1"/>
                <a:gd name="f40" fmla="*/ 475013 f32 1"/>
                <a:gd name="f41" fmla="*/ 3111335 f33 1"/>
                <a:gd name="f42" fmla="*/ 71252 f32 1"/>
                <a:gd name="f43" fmla="*/ 5913911 f33 1"/>
                <a:gd name="f44" fmla="*/ 9144000 f33 1"/>
                <a:gd name="f45" fmla="*/ 498764 f32 1"/>
                <a:gd name="f46" fmla="*/ f34 1 f2"/>
                <a:gd name="f47" fmla="*/ f37 1 9144000"/>
                <a:gd name="f48" fmla="*/ f38 1 890650"/>
                <a:gd name="f49" fmla="*/ f39 1 9144000"/>
                <a:gd name="f50" fmla="*/ f40 1 890650"/>
                <a:gd name="f51" fmla="*/ f41 1 9144000"/>
                <a:gd name="f52" fmla="*/ f42 1 890650"/>
                <a:gd name="f53" fmla="*/ f43 1 9144000"/>
                <a:gd name="f54" fmla="*/ f44 1 9144000"/>
                <a:gd name="f55" fmla="*/ f45 1 890650"/>
                <a:gd name="f56" fmla="*/ f5 1 f35"/>
                <a:gd name="f57" fmla="*/ f6 1 f35"/>
                <a:gd name="f58" fmla="*/ f5 1 f36"/>
                <a:gd name="f59" fmla="*/ f7 1 f36"/>
                <a:gd name="f60" fmla="+- f46 0 f1"/>
                <a:gd name="f61" fmla="*/ f47 1 f35"/>
                <a:gd name="f62" fmla="*/ f48 1 f36"/>
                <a:gd name="f63" fmla="*/ f49 1 f35"/>
                <a:gd name="f64" fmla="*/ f50 1 f36"/>
                <a:gd name="f65" fmla="*/ f51 1 f35"/>
                <a:gd name="f66" fmla="*/ f52 1 f36"/>
                <a:gd name="f67" fmla="*/ f53 1 f35"/>
                <a:gd name="f68" fmla="*/ f54 1 f35"/>
                <a:gd name="f69" fmla="*/ f55 1 f36"/>
                <a:gd name="f70" fmla="*/ f56 f30 1"/>
                <a:gd name="f71" fmla="*/ f57 f30 1"/>
                <a:gd name="f72" fmla="*/ f59 f31 1"/>
                <a:gd name="f73" fmla="*/ f58 f31 1"/>
                <a:gd name="f74" fmla="*/ f61 f30 1"/>
                <a:gd name="f75" fmla="*/ f62 f31 1"/>
                <a:gd name="f76" fmla="*/ f63 f30 1"/>
                <a:gd name="f77" fmla="*/ f64 f31 1"/>
                <a:gd name="f78" fmla="*/ f65 f30 1"/>
                <a:gd name="f79" fmla="*/ f66 f31 1"/>
                <a:gd name="f80" fmla="*/ f67 f30 1"/>
                <a:gd name="f81" fmla="*/ f68 f30 1"/>
                <a:gd name="f82" fmla="*/ f69 f31 1"/>
              </a:gdLst>
              <a:ahLst/>
              <a:cxnLst>
                <a:cxn ang="3cd4">
                  <a:pos x="hc" y="t"/>
                </a:cxn>
                <a:cxn ang="0">
                  <a:pos x="r" y="vc"/>
                </a:cxn>
                <a:cxn ang="cd4">
                  <a:pos x="hc" y="b"/>
                </a:cxn>
                <a:cxn ang="cd2">
                  <a:pos x="l" y="vc"/>
                </a:cxn>
                <a:cxn ang="f60">
                  <a:pos x="f74" y="f75"/>
                </a:cxn>
                <a:cxn ang="f60">
                  <a:pos x="f76" y="f77"/>
                </a:cxn>
                <a:cxn ang="f60">
                  <a:pos x="f78" y="f79"/>
                </a:cxn>
                <a:cxn ang="f60">
                  <a:pos x="f80" y="f79"/>
                </a:cxn>
                <a:cxn ang="f60">
                  <a:pos x="f81" y="f82"/>
                </a:cxn>
              </a:cxnLst>
              <a:rect l="f70" t="f73" r="f71" b="f72"/>
              <a:pathLst>
                <a:path w="9144000" h="890650">
                  <a:moveTo>
                    <a:pt x="f5" y="f7"/>
                  </a:moveTo>
                  <a:cubicBezTo>
                    <a:pt x="f8" y="f9"/>
                    <a:pt x="f10" y="f11"/>
                    <a:pt x="f12" y="f13"/>
                  </a:cubicBezTo>
                  <a:cubicBezTo>
                    <a:pt x="f14" y="f15"/>
                    <a:pt x="f16" y="f17"/>
                    <a:pt x="f18" y="f19"/>
                  </a:cubicBezTo>
                  <a:cubicBezTo>
                    <a:pt x="f20" y="f21"/>
                    <a:pt x="f22" y="f5"/>
                    <a:pt x="f23" y="f19"/>
                  </a:cubicBezTo>
                  <a:cubicBezTo>
                    <a:pt x="f24" y="f25"/>
                    <a:pt x="f26" y="f27"/>
                    <a:pt x="f6" y="f28"/>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1" name="Freeform 48"/>
            <p:cNvSpPr/>
            <p:nvPr/>
          </p:nvSpPr>
          <p:spPr>
            <a:xfrm>
              <a:off x="-26188" y="6217910"/>
              <a:ext cx="3312203" cy="1335216"/>
            </a:xfrm>
            <a:custGeom>
              <a:avLst/>
              <a:gdLst>
                <a:gd name="f0" fmla="val 10800000"/>
                <a:gd name="f1" fmla="val 5400000"/>
                <a:gd name="f2" fmla="val 180"/>
                <a:gd name="f3" fmla="val w"/>
                <a:gd name="f4" fmla="val h"/>
                <a:gd name="f5" fmla="val 0"/>
                <a:gd name="f6" fmla="val 3004457"/>
                <a:gd name="f7" fmla="val 1211283"/>
                <a:gd name="f8" fmla="val 1103415"/>
                <a:gd name="f9" fmla="val 501732"/>
                <a:gd name="f10" fmla="val 2206831"/>
                <a:gd name="f11" fmla="val 1003465"/>
                <a:gd name="f12" fmla="+- 0 0 -90"/>
                <a:gd name="f13" fmla="*/ f3 1 3004457"/>
                <a:gd name="f14" fmla="*/ f4 1 1211283"/>
                <a:gd name="f15" fmla="+- f7 0 f5"/>
                <a:gd name="f16" fmla="+- f6 0 f5"/>
                <a:gd name="f17" fmla="*/ f12 f0 1"/>
                <a:gd name="f18" fmla="*/ f16 1 3004457"/>
                <a:gd name="f19" fmla="*/ f15 1 1211283"/>
                <a:gd name="f20" fmla="*/ 0 f16 1"/>
                <a:gd name="f21" fmla="*/ 0 f15 1"/>
                <a:gd name="f22" fmla="*/ 3004457 f16 1"/>
                <a:gd name="f23" fmla="*/ 1211283 f15 1"/>
                <a:gd name="f24" fmla="*/ f17 1 f2"/>
                <a:gd name="f25" fmla="*/ f20 1 3004457"/>
                <a:gd name="f26" fmla="*/ f21 1 1211283"/>
                <a:gd name="f27" fmla="*/ f22 1 3004457"/>
                <a:gd name="f28" fmla="*/ f23 1 1211283"/>
                <a:gd name="f29" fmla="*/ f5 1 f18"/>
                <a:gd name="f30" fmla="*/ f6 1 f18"/>
                <a:gd name="f31" fmla="*/ f5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Lst>
              <a:rect l="f38" t="f41" r="f39" b="f40"/>
              <a:pathLst>
                <a:path w="3004457" h="1211283">
                  <a:moveTo>
                    <a:pt x="f5" y="f5"/>
                  </a:moveTo>
                  <a:cubicBezTo>
                    <a:pt x="f8" y="f9"/>
                    <a:pt x="f10" y="f11"/>
                    <a:pt x="f6" y="f7"/>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2" name="Freeform 50"/>
            <p:cNvSpPr/>
            <p:nvPr/>
          </p:nvSpPr>
          <p:spPr>
            <a:xfrm>
              <a:off x="-13094" y="5825203"/>
              <a:ext cx="10080629" cy="1629744"/>
            </a:xfrm>
            <a:custGeom>
              <a:avLst/>
              <a:gdLst>
                <a:gd name="f0" fmla="val 10800000"/>
                <a:gd name="f1" fmla="val 5400000"/>
                <a:gd name="f2" fmla="val 180"/>
                <a:gd name="f3" fmla="val w"/>
                <a:gd name="f4" fmla="val h"/>
                <a:gd name="f5" fmla="val 0"/>
                <a:gd name="f6" fmla="val 9144000"/>
                <a:gd name="f7" fmla="val 1478478"/>
                <a:gd name="f8" fmla="val 285997"/>
                <a:gd name="f9" fmla="val 99951"/>
                <a:gd name="f10" fmla="val 571995"/>
                <a:gd name="f11" fmla="val 199902"/>
                <a:gd name="f12" fmla="val 1104405"/>
                <a:gd name="f13" fmla="val 344385"/>
                <a:gd name="f14" fmla="val 1636815"/>
                <a:gd name="f15" fmla="val 488868"/>
                <a:gd name="f16" fmla="val 2432462"/>
                <a:gd name="f17" fmla="val 710541"/>
                <a:gd name="f18" fmla="val 3194462"/>
                <a:gd name="f19" fmla="val 866899"/>
                <a:gd name="f20" fmla="val 3956462"/>
                <a:gd name="f21" fmla="val 1023258"/>
                <a:gd name="f22" fmla="val 4920343"/>
                <a:gd name="f23" fmla="val 1185554"/>
                <a:gd name="f24" fmla="val 5676405"/>
                <a:gd name="f25" fmla="val 1282536"/>
                <a:gd name="f26" fmla="val 6432467"/>
                <a:gd name="f27" fmla="val 1379518"/>
                <a:gd name="f28" fmla="val 7247906"/>
                <a:gd name="f29" fmla="val 1419102"/>
                <a:gd name="f30" fmla="val 7730836"/>
                <a:gd name="f31" fmla="val 1448790"/>
                <a:gd name="f32" fmla="val 8213766"/>
                <a:gd name="f33" fmla="val 8338457"/>
                <a:gd name="f34" fmla="val 1464623"/>
                <a:gd name="f35" fmla="val 8573984"/>
                <a:gd name="f36" fmla="val 1460665"/>
                <a:gd name="f37" fmla="val 8809511"/>
                <a:gd name="f38" fmla="val 1456707"/>
                <a:gd name="f39" fmla="val 8976755"/>
                <a:gd name="f40" fmla="val 1440873"/>
                <a:gd name="f41" fmla="val 1425039"/>
                <a:gd name="f42" fmla="+- 0 0 -90"/>
                <a:gd name="f43" fmla="*/ f3 1 9144000"/>
                <a:gd name="f44" fmla="*/ f4 1 1478478"/>
                <a:gd name="f45" fmla="+- f7 0 f5"/>
                <a:gd name="f46" fmla="+- f6 0 f5"/>
                <a:gd name="f47" fmla="*/ f42 f0 1"/>
                <a:gd name="f48" fmla="*/ f46 1 9144000"/>
                <a:gd name="f49" fmla="*/ f45 1 1478478"/>
                <a:gd name="f50" fmla="*/ 0 f46 1"/>
                <a:gd name="f51" fmla="*/ 0 f45 1"/>
                <a:gd name="f52" fmla="*/ 1104405 f46 1"/>
                <a:gd name="f53" fmla="*/ 344385 f45 1"/>
                <a:gd name="f54" fmla="*/ 3194462 f46 1"/>
                <a:gd name="f55" fmla="*/ 866899 f45 1"/>
                <a:gd name="f56" fmla="*/ 5676405 f46 1"/>
                <a:gd name="f57" fmla="*/ 1282536 f45 1"/>
                <a:gd name="f58" fmla="*/ 7730836 f46 1"/>
                <a:gd name="f59" fmla="*/ 1448790 f45 1"/>
                <a:gd name="f60" fmla="*/ 8573984 f46 1"/>
                <a:gd name="f61" fmla="*/ 1460665 f45 1"/>
                <a:gd name="f62" fmla="*/ 9144000 f46 1"/>
                <a:gd name="f63" fmla="*/ 1425039 f45 1"/>
                <a:gd name="f64" fmla="*/ f47 1 f2"/>
                <a:gd name="f65" fmla="*/ f50 1 9144000"/>
                <a:gd name="f66" fmla="*/ f51 1 1478478"/>
                <a:gd name="f67" fmla="*/ f52 1 9144000"/>
                <a:gd name="f68" fmla="*/ f53 1 1478478"/>
                <a:gd name="f69" fmla="*/ f54 1 9144000"/>
                <a:gd name="f70" fmla="*/ f55 1 1478478"/>
                <a:gd name="f71" fmla="*/ f56 1 9144000"/>
                <a:gd name="f72" fmla="*/ f57 1 1478478"/>
                <a:gd name="f73" fmla="*/ f58 1 9144000"/>
                <a:gd name="f74" fmla="*/ f59 1 1478478"/>
                <a:gd name="f75" fmla="*/ f60 1 9144000"/>
                <a:gd name="f76" fmla="*/ f61 1 1478478"/>
                <a:gd name="f77" fmla="*/ f62 1 9144000"/>
                <a:gd name="f78" fmla="*/ f63 1 1478478"/>
                <a:gd name="f79" fmla="*/ f5 1 f48"/>
                <a:gd name="f80" fmla="*/ f6 1 f48"/>
                <a:gd name="f81" fmla="*/ f5 1 f49"/>
                <a:gd name="f82" fmla="*/ f7 1 f49"/>
                <a:gd name="f83" fmla="+- f64 0 f1"/>
                <a:gd name="f84" fmla="*/ f65 1 f48"/>
                <a:gd name="f85" fmla="*/ f66 1 f49"/>
                <a:gd name="f86" fmla="*/ f67 1 f48"/>
                <a:gd name="f87" fmla="*/ f68 1 f49"/>
                <a:gd name="f88" fmla="*/ f69 1 f48"/>
                <a:gd name="f89" fmla="*/ f70 1 f49"/>
                <a:gd name="f90" fmla="*/ f71 1 f48"/>
                <a:gd name="f91" fmla="*/ f72 1 f49"/>
                <a:gd name="f92" fmla="*/ f73 1 f48"/>
                <a:gd name="f93" fmla="*/ f74 1 f49"/>
                <a:gd name="f94" fmla="*/ f75 1 f48"/>
                <a:gd name="f95" fmla="*/ f76 1 f49"/>
                <a:gd name="f96" fmla="*/ f77 1 f48"/>
                <a:gd name="f97" fmla="*/ f78 1 f49"/>
                <a:gd name="f98" fmla="*/ f79 f43 1"/>
                <a:gd name="f99" fmla="*/ f80 f43 1"/>
                <a:gd name="f100" fmla="*/ f82 f44 1"/>
                <a:gd name="f101" fmla="*/ f81 f44 1"/>
                <a:gd name="f102" fmla="*/ f84 f43 1"/>
                <a:gd name="f103" fmla="*/ f85 f44 1"/>
                <a:gd name="f104" fmla="*/ f86 f43 1"/>
                <a:gd name="f105" fmla="*/ f87 f44 1"/>
                <a:gd name="f106" fmla="*/ f88 f43 1"/>
                <a:gd name="f107" fmla="*/ f89 f44 1"/>
                <a:gd name="f108" fmla="*/ f90 f43 1"/>
                <a:gd name="f109" fmla="*/ f91 f44 1"/>
                <a:gd name="f110" fmla="*/ f92 f43 1"/>
                <a:gd name="f111" fmla="*/ f93 f44 1"/>
                <a:gd name="f112" fmla="*/ f94 f43 1"/>
                <a:gd name="f113" fmla="*/ f95 f44 1"/>
                <a:gd name="f114" fmla="*/ f96 f43 1"/>
                <a:gd name="f115" fmla="*/ f97 f44 1"/>
              </a:gdLst>
              <a:ahLst/>
              <a:cxnLst>
                <a:cxn ang="3cd4">
                  <a:pos x="hc" y="t"/>
                </a:cxn>
                <a:cxn ang="0">
                  <a:pos x="r" y="vc"/>
                </a:cxn>
                <a:cxn ang="cd4">
                  <a:pos x="hc" y="b"/>
                </a:cxn>
                <a:cxn ang="cd2">
                  <a:pos x="l" y="vc"/>
                </a:cxn>
                <a:cxn ang="f83">
                  <a:pos x="f102" y="f103"/>
                </a:cxn>
                <a:cxn ang="f83">
                  <a:pos x="f104" y="f105"/>
                </a:cxn>
                <a:cxn ang="f83">
                  <a:pos x="f106" y="f107"/>
                </a:cxn>
                <a:cxn ang="f83">
                  <a:pos x="f108" y="f109"/>
                </a:cxn>
                <a:cxn ang="f83">
                  <a:pos x="f110" y="f111"/>
                </a:cxn>
                <a:cxn ang="f83">
                  <a:pos x="f112" y="f113"/>
                </a:cxn>
                <a:cxn ang="f83">
                  <a:pos x="f114" y="f115"/>
                </a:cxn>
              </a:cxnLst>
              <a:rect l="f98" t="f101" r="f99" b="f100"/>
              <a:pathLst>
                <a:path w="9144000" h="1478478">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7"/>
                    <a:pt x="f33" y="f34"/>
                    <a:pt x="f35" y="f36"/>
                  </a:cubicBezTo>
                  <a:cubicBezTo>
                    <a:pt x="f37" y="f38"/>
                    <a:pt x="f39" y="f40"/>
                    <a:pt x="f6" y="f41"/>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3" name="Freeform 51"/>
            <p:cNvSpPr/>
            <p:nvPr/>
          </p:nvSpPr>
          <p:spPr>
            <a:xfrm>
              <a:off x="2356509" y="5657209"/>
              <a:ext cx="7697931" cy="1895916"/>
            </a:xfrm>
            <a:custGeom>
              <a:avLst/>
              <a:gdLst>
                <a:gd name="f0" fmla="val 10800000"/>
                <a:gd name="f1" fmla="val 5400000"/>
                <a:gd name="f2" fmla="val 180"/>
                <a:gd name="f3" fmla="val w"/>
                <a:gd name="f4" fmla="val h"/>
                <a:gd name="f5" fmla="val 0"/>
                <a:gd name="f6" fmla="val 6982691"/>
                <a:gd name="f7" fmla="val 1719942"/>
                <a:gd name="f8" fmla="val 162296"/>
                <a:gd name="f9" fmla="val 1536864"/>
                <a:gd name="f10" fmla="val 324592"/>
                <a:gd name="f11" fmla="val 1353787"/>
                <a:gd name="f12" fmla="val 546265"/>
                <a:gd name="f13" fmla="val 1185553"/>
                <a:gd name="f14" fmla="val 767938"/>
                <a:gd name="f15" fmla="val 1017319"/>
                <a:gd name="f16" fmla="val 1074718"/>
                <a:gd name="f17" fmla="val 835231"/>
                <a:gd name="f18" fmla="val 1330037"/>
                <a:gd name="f19" fmla="val 710540"/>
                <a:gd name="f20" fmla="val 1585356"/>
                <a:gd name="f21" fmla="val 585849"/>
                <a:gd name="f22" fmla="val 1741715"/>
                <a:gd name="f23" fmla="val 530430"/>
                <a:gd name="f24" fmla="val 2078182"/>
                <a:gd name="f25" fmla="val 437407"/>
                <a:gd name="f26" fmla="val 2414649"/>
                <a:gd name="f27" fmla="val 344384"/>
                <a:gd name="f28" fmla="val 3028208"/>
                <a:gd name="f29" fmla="val 213755"/>
                <a:gd name="f30" fmla="val 3348842"/>
                <a:gd name="f31" fmla="val 152399"/>
                <a:gd name="f32" fmla="val 3669476"/>
                <a:gd name="f33" fmla="val 91043"/>
                <a:gd name="f34" fmla="val 3718957"/>
                <a:gd name="f35" fmla="val 93022"/>
                <a:gd name="f36" fmla="val 4001985"/>
                <a:gd name="f37" fmla="val 69272"/>
                <a:gd name="f38" fmla="val 4285013"/>
                <a:gd name="f39" fmla="val 45522"/>
                <a:gd name="f40" fmla="val 4732317"/>
                <a:gd name="f41" fmla="val 19792"/>
                <a:gd name="f42" fmla="val 5047013"/>
                <a:gd name="f43" fmla="val 9896"/>
                <a:gd name="f44" fmla="val 5361709"/>
                <a:gd name="f45" fmla="val 5890161"/>
                <a:gd name="f46" fmla="val 6495803"/>
                <a:gd name="f47" fmla="val 6664037"/>
                <a:gd name="f48" fmla="val 13854"/>
                <a:gd name="f49" fmla="val 6818416"/>
                <a:gd name="f50" fmla="val 27708"/>
                <a:gd name="f51" fmla="val 6899564"/>
                <a:gd name="f52" fmla="val 33646"/>
                <a:gd name="f53" fmla="val 6980712"/>
                <a:gd name="f54" fmla="val 39584"/>
                <a:gd name="f55" fmla="val 6953003"/>
                <a:gd name="f56" fmla="val 37605"/>
                <a:gd name="f57" fmla="+- 0 0 -90"/>
                <a:gd name="f58" fmla="*/ f3 1 6982691"/>
                <a:gd name="f59" fmla="*/ f4 1 1719942"/>
                <a:gd name="f60" fmla="+- f7 0 f5"/>
                <a:gd name="f61" fmla="+- f6 0 f5"/>
                <a:gd name="f62" fmla="*/ f57 f0 1"/>
                <a:gd name="f63" fmla="*/ f61 1 6982691"/>
                <a:gd name="f64" fmla="*/ f60 1 1719942"/>
                <a:gd name="f65" fmla="*/ 0 f61 1"/>
                <a:gd name="f66" fmla="*/ 1719942 f60 1"/>
                <a:gd name="f67" fmla="*/ 546265 f61 1"/>
                <a:gd name="f68" fmla="*/ 1185553 f60 1"/>
                <a:gd name="f69" fmla="*/ 1330037 f61 1"/>
                <a:gd name="f70" fmla="*/ 710540 f60 1"/>
                <a:gd name="f71" fmla="*/ 2078182 f61 1"/>
                <a:gd name="f72" fmla="*/ 437407 f60 1"/>
                <a:gd name="f73" fmla="*/ 3348842 f61 1"/>
                <a:gd name="f74" fmla="*/ 152399 f60 1"/>
                <a:gd name="f75" fmla="*/ 4001985 f61 1"/>
                <a:gd name="f76" fmla="*/ 69272 f60 1"/>
                <a:gd name="f77" fmla="*/ 5047013 f61 1"/>
                <a:gd name="f78" fmla="*/ 9896 f60 1"/>
                <a:gd name="f79" fmla="*/ 5890161 f61 1"/>
                <a:gd name="f80" fmla="*/ 6495803 f61 1"/>
                <a:gd name="f81" fmla="*/ 6899564 f61 1"/>
                <a:gd name="f82" fmla="*/ 33646 f60 1"/>
                <a:gd name="f83" fmla="*/ 6982691 f61 1"/>
                <a:gd name="f84" fmla="*/ 45522 f60 1"/>
                <a:gd name="f85" fmla="*/ f62 1 f2"/>
                <a:gd name="f86" fmla="*/ f65 1 6982691"/>
                <a:gd name="f87" fmla="*/ f66 1 1719942"/>
                <a:gd name="f88" fmla="*/ f67 1 6982691"/>
                <a:gd name="f89" fmla="*/ f68 1 1719942"/>
                <a:gd name="f90" fmla="*/ f69 1 6982691"/>
                <a:gd name="f91" fmla="*/ f70 1 1719942"/>
                <a:gd name="f92" fmla="*/ f71 1 6982691"/>
                <a:gd name="f93" fmla="*/ f72 1 1719942"/>
                <a:gd name="f94" fmla="*/ f73 1 6982691"/>
                <a:gd name="f95" fmla="*/ f74 1 1719942"/>
                <a:gd name="f96" fmla="*/ f75 1 6982691"/>
                <a:gd name="f97" fmla="*/ f76 1 1719942"/>
                <a:gd name="f98" fmla="*/ f77 1 6982691"/>
                <a:gd name="f99" fmla="*/ f78 1 1719942"/>
                <a:gd name="f100" fmla="*/ f79 1 6982691"/>
                <a:gd name="f101" fmla="*/ f80 1 6982691"/>
                <a:gd name="f102" fmla="*/ f81 1 6982691"/>
                <a:gd name="f103" fmla="*/ f82 1 1719942"/>
                <a:gd name="f104" fmla="*/ f83 1 6982691"/>
                <a:gd name="f105" fmla="*/ f84 1 1719942"/>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3"/>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8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48"/>
                </a:cxn>
                <a:cxn ang="f110">
                  <a:pos x="f150" y="f148"/>
                </a:cxn>
                <a:cxn ang="f110">
                  <a:pos x="f151" y="f152"/>
                </a:cxn>
                <a:cxn ang="f110">
                  <a:pos x="f153" y="f154"/>
                </a:cxn>
              </a:cxnLst>
              <a:rect l="f131" t="f134" r="f132" b="f133"/>
              <a:pathLst>
                <a:path w="6982691" h="171994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5"/>
                    <a:pt x="f45" y="f43"/>
                    <a:pt x="f45" y="f43"/>
                  </a:cubicBezTo>
                  <a:lnTo>
                    <a:pt x="f46" y="f43"/>
                  </a:lnTo>
                  <a:cubicBezTo>
                    <a:pt x="f47" y="f48"/>
                    <a:pt x="f49" y="f50"/>
                    <a:pt x="f51" y="f52"/>
                  </a:cubicBezTo>
                  <a:cubicBezTo>
                    <a:pt x="f53" y="f54"/>
                    <a:pt x="f55" y="f56"/>
                    <a:pt x="f6" y="f39"/>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4" name="Hexagon 52"/>
            <p:cNvSpPr/>
            <p:nvPr/>
          </p:nvSpPr>
          <p:spPr>
            <a:xfrm rot="1800004">
              <a:off x="3303056"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5" name="Hexagon 53"/>
            <p:cNvSpPr/>
            <p:nvPr/>
          </p:nvSpPr>
          <p:spPr>
            <a:xfrm rot="1800004">
              <a:off x="4101108" y="4548243"/>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6" name="Hexagon 54"/>
            <p:cNvSpPr/>
            <p:nvPr/>
          </p:nvSpPr>
          <p:spPr>
            <a:xfrm rot="1800004">
              <a:off x="4111614" y="175535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7" name="Hexagon 55"/>
            <p:cNvSpPr/>
            <p:nvPr/>
          </p:nvSpPr>
          <p:spPr>
            <a:xfrm rot="1800004">
              <a:off x="3282062" y="35891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4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8" name="Hexagon 56"/>
            <p:cNvSpPr/>
            <p:nvPr/>
          </p:nvSpPr>
          <p:spPr>
            <a:xfrm rot="1800004">
              <a:off x="4920163" y="593418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6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9" name="Freeform 57"/>
            <p:cNvSpPr/>
            <p:nvPr/>
          </p:nvSpPr>
          <p:spPr>
            <a:xfrm rot="1800004">
              <a:off x="-421577" y="4631408"/>
              <a:ext cx="1390710" cy="1530275"/>
            </a:xfrm>
            <a:custGeom>
              <a:avLst/>
              <a:gdLst>
                <a:gd name="f0" fmla="val 10800000"/>
                <a:gd name="f1" fmla="val 5400000"/>
                <a:gd name="f2" fmla="val 180"/>
                <a:gd name="f3" fmla="val w"/>
                <a:gd name="f4" fmla="val h"/>
                <a:gd name="f5" fmla="val 0"/>
                <a:gd name="f6" fmla="val 1261499"/>
                <a:gd name="f7" fmla="val 1388236"/>
                <a:gd name="f8" fmla="val 105098"/>
                <a:gd name="f9" fmla="val 56357"/>
                <a:gd name="f10" fmla="val 865241"/>
                <a:gd name="f11" fmla="val 694118"/>
                <a:gd name="f12" fmla="val 744578"/>
                <a:gd name="f13" fmla="val 1387893"/>
                <a:gd name="f14" fmla="+- 0 0 -90"/>
                <a:gd name="f15" fmla="*/ f3 1 1261499"/>
                <a:gd name="f16" fmla="*/ f4 1 1388236"/>
                <a:gd name="f17" fmla="+- f7 0 f5"/>
                <a:gd name="f18" fmla="+- f6 0 f5"/>
                <a:gd name="f19" fmla="*/ f14 f0 1"/>
                <a:gd name="f20" fmla="*/ f18 1 1261499"/>
                <a:gd name="f21" fmla="*/ f17 1 1388236"/>
                <a:gd name="f22" fmla="*/ 694118 f17 1"/>
                <a:gd name="f23" fmla="*/ 0 f17 1"/>
                <a:gd name="f24" fmla="*/ 1388236 f17 1"/>
                <a:gd name="f25" fmla="*/ 0 f18 1"/>
                <a:gd name="f26" fmla="*/ 105098 f17 1"/>
                <a:gd name="f27" fmla="*/ 56357 f18 1"/>
                <a:gd name="f28" fmla="*/ 865241 f18 1"/>
                <a:gd name="f29" fmla="*/ 1261499 f18 1"/>
                <a:gd name="f30" fmla="*/ 744578 f18 1"/>
                <a:gd name="f31" fmla="*/ 1387893 f17 1"/>
                <a:gd name="f32" fmla="*/ f19 1 f2"/>
                <a:gd name="f33" fmla="*/ f22 1 1388236"/>
                <a:gd name="f34" fmla="*/ f23 1 1388236"/>
                <a:gd name="f35" fmla="*/ f24 1 1388236"/>
                <a:gd name="f36" fmla="*/ f25 1 1261499"/>
                <a:gd name="f37" fmla="*/ f26 1 1388236"/>
                <a:gd name="f38" fmla="*/ f27 1 1261499"/>
                <a:gd name="f39" fmla="*/ f28 1 1261499"/>
                <a:gd name="f40" fmla="*/ f29 1 1261499"/>
                <a:gd name="f41" fmla="*/ f30 1 1261499"/>
                <a:gd name="f42" fmla="*/ f31 1 1388236"/>
                <a:gd name="f43" fmla="*/ f5 1 f20"/>
                <a:gd name="f44" fmla="*/ f6 1 f20"/>
                <a:gd name="f45" fmla="*/ f5 1 f21"/>
                <a:gd name="f46" fmla="*/ f7 1 f21"/>
                <a:gd name="f47" fmla="+- f32 0 f1"/>
                <a:gd name="f48" fmla="*/ f36 1 f20"/>
                <a:gd name="f49" fmla="*/ f37 1 f21"/>
                <a:gd name="f50" fmla="*/ f38 1 f20"/>
                <a:gd name="f51" fmla="*/ f34 1 f21"/>
                <a:gd name="f52" fmla="*/ f39 1 f20"/>
                <a:gd name="f53" fmla="*/ f40 1 f20"/>
                <a:gd name="f54" fmla="*/ f33 1 f21"/>
                <a:gd name="f55" fmla="*/ f35 1 f21"/>
                <a:gd name="f56" fmla="*/ f41 1 f20"/>
                <a:gd name="f57" fmla="*/ f42 1 f21"/>
                <a:gd name="f58" fmla="*/ f43 f15 1"/>
                <a:gd name="f59" fmla="*/ f44 f15 1"/>
                <a:gd name="f60" fmla="*/ f46 f16 1"/>
                <a:gd name="f61" fmla="*/ f45 f16 1"/>
                <a:gd name="f62" fmla="*/ f48 f15 1"/>
                <a:gd name="f63" fmla="*/ f49 f16 1"/>
                <a:gd name="f64" fmla="*/ f50 f15 1"/>
                <a:gd name="f65" fmla="*/ f51 f16 1"/>
                <a:gd name="f66" fmla="*/ f52 f15 1"/>
                <a:gd name="f67" fmla="*/ f53 f15 1"/>
                <a:gd name="f68" fmla="*/ f54 f16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5"/>
                </a:cxn>
                <a:cxn ang="f47">
                  <a:pos x="f67" y="f68"/>
                </a:cxn>
                <a:cxn ang="f47">
                  <a:pos x="f66" y="f69"/>
                </a:cxn>
                <a:cxn ang="f47">
                  <a:pos x="f70" y="f71"/>
                </a:cxn>
                <a:cxn ang="f47">
                  <a:pos x="f62" y="f63"/>
                </a:cxn>
              </a:cxnLst>
              <a:rect l="f58" t="f61" r="f59" b="f60"/>
              <a:pathLst>
                <a:path w="1261499" h="1388236">
                  <a:moveTo>
                    <a:pt x="f5" y="f8"/>
                  </a:moveTo>
                  <a:lnTo>
                    <a:pt x="f9" y="f5"/>
                  </a:lnTo>
                  <a:lnTo>
                    <a:pt x="f10" y="f5"/>
                  </a:lnTo>
                  <a:lnTo>
                    <a:pt x="f6" y="f11"/>
                  </a:lnTo>
                  <a:lnTo>
                    <a:pt x="f10" y="f7"/>
                  </a:lnTo>
                  <a:lnTo>
                    <a:pt x="f12" y="f13"/>
                  </a:lnTo>
                  <a:lnTo>
                    <a:pt x="f5" y="f8"/>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0" name="Hexagon 58"/>
            <p:cNvSpPr/>
            <p:nvPr/>
          </p:nvSpPr>
          <p:spPr>
            <a:xfrm rot="1800004">
              <a:off x="26862" y="5955175"/>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1" name="Hexagon 59"/>
            <p:cNvSpPr/>
            <p:nvPr/>
          </p:nvSpPr>
          <p:spPr>
            <a:xfrm rot="1800004">
              <a:off x="58363" y="314130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2" name="Hexagon 60"/>
            <p:cNvSpPr/>
            <p:nvPr/>
          </p:nvSpPr>
          <p:spPr>
            <a:xfrm rot="1800004">
              <a:off x="856405" y="454823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3" name="Hexagon 61"/>
            <p:cNvSpPr/>
            <p:nvPr/>
          </p:nvSpPr>
          <p:spPr>
            <a:xfrm rot="1800004">
              <a:off x="1664954" y="596568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4" name="Hexagon 62"/>
            <p:cNvSpPr/>
            <p:nvPr/>
          </p:nvSpPr>
          <p:spPr>
            <a:xfrm rot="1800004">
              <a:off x="1685958"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5" name="Hexagon 63"/>
            <p:cNvSpPr/>
            <p:nvPr/>
          </p:nvSpPr>
          <p:spPr>
            <a:xfrm rot="1800004">
              <a:off x="877409" y="172386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6" name="Hexagon 64"/>
            <p:cNvSpPr/>
            <p:nvPr/>
          </p:nvSpPr>
          <p:spPr>
            <a:xfrm rot="1800004">
              <a:off x="7503325" y="4569237"/>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7" name="Hexagon 65"/>
            <p:cNvSpPr/>
            <p:nvPr/>
          </p:nvSpPr>
          <p:spPr>
            <a:xfrm rot="1800004">
              <a:off x="8322372" y="597617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8" name="Hexagon 66"/>
            <p:cNvSpPr/>
            <p:nvPr/>
          </p:nvSpPr>
          <p:spPr>
            <a:xfrm rot="1800004">
              <a:off x="8322372" y="3162296"/>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9" name="Freeform 67"/>
            <p:cNvSpPr/>
            <p:nvPr/>
          </p:nvSpPr>
          <p:spPr>
            <a:xfrm rot="1800004">
              <a:off x="9157356" y="4470586"/>
              <a:ext cx="1370767" cy="1530275"/>
            </a:xfrm>
            <a:custGeom>
              <a:avLst/>
              <a:gdLst>
                <a:gd name="f0" fmla="val 10800000"/>
                <a:gd name="f1" fmla="val 5400000"/>
                <a:gd name="f2" fmla="val 180"/>
                <a:gd name="f3" fmla="val w"/>
                <a:gd name="f4" fmla="val h"/>
                <a:gd name="f5" fmla="val 0"/>
                <a:gd name="f6" fmla="val 1243407"/>
                <a:gd name="f7" fmla="val 1388236"/>
                <a:gd name="f8" fmla="val 694118"/>
                <a:gd name="f9" fmla="val 396258"/>
                <a:gd name="f10" fmla="val 474029"/>
                <a:gd name="f11" fmla="val 4016"/>
                <a:gd name="f12" fmla="val 1325983"/>
                <a:gd name="f13" fmla="val 1205142"/>
                <a:gd name="f14" fmla="+- 0 0 -90"/>
                <a:gd name="f15" fmla="*/ f3 1 1243407"/>
                <a:gd name="f16" fmla="*/ f4 1 1388236"/>
                <a:gd name="f17" fmla="+- f7 0 f5"/>
                <a:gd name="f18" fmla="+- f6 0 f5"/>
                <a:gd name="f19" fmla="*/ f14 f0 1"/>
                <a:gd name="f20" fmla="*/ f18 1 1243407"/>
                <a:gd name="f21" fmla="*/ f17 1 1388236"/>
                <a:gd name="f22" fmla="*/ 694118 f17 1"/>
                <a:gd name="f23" fmla="*/ 0 f17 1"/>
                <a:gd name="f24" fmla="*/ 1388236 f17 1"/>
                <a:gd name="f25" fmla="*/ 4016 f17 1"/>
                <a:gd name="f26" fmla="*/ 0 f18 1"/>
                <a:gd name="f27" fmla="*/ 396258 f18 1"/>
                <a:gd name="f28" fmla="*/ 474029 f18 1"/>
                <a:gd name="f29" fmla="*/ 1243407 f18 1"/>
                <a:gd name="f30" fmla="*/ 1325983 f17 1"/>
                <a:gd name="f31" fmla="*/ 1205142 f18 1"/>
                <a:gd name="f32" fmla="*/ f19 1 f2"/>
                <a:gd name="f33" fmla="*/ f22 1 1388236"/>
                <a:gd name="f34" fmla="*/ f23 1 1388236"/>
                <a:gd name="f35" fmla="*/ f24 1 1388236"/>
                <a:gd name="f36" fmla="*/ f25 1 1388236"/>
                <a:gd name="f37" fmla="*/ f26 1 1243407"/>
                <a:gd name="f38" fmla="*/ f27 1 1243407"/>
                <a:gd name="f39" fmla="*/ f28 1 1243407"/>
                <a:gd name="f40" fmla="*/ f29 1 1243407"/>
                <a:gd name="f41" fmla="*/ f30 1 1388236"/>
                <a:gd name="f42" fmla="*/ f31 1 1243407"/>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6 1 f21"/>
                <a:gd name="f54" fmla="*/ f40 1 f20"/>
                <a:gd name="f55" fmla="*/ f41 1 f21"/>
                <a:gd name="f56" fmla="*/ f42 1 f20"/>
                <a:gd name="f57" fmla="*/ f35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3407" h="1388236">
                  <a:moveTo>
                    <a:pt x="f5" y="f8"/>
                  </a:moveTo>
                  <a:lnTo>
                    <a:pt x="f9" y="f5"/>
                  </a:lnTo>
                  <a:lnTo>
                    <a:pt x="f10" y="f11"/>
                  </a:lnTo>
                  <a:lnTo>
                    <a:pt x="f6" y="f12"/>
                  </a:lnTo>
                  <a:lnTo>
                    <a:pt x="f13" y="f7"/>
                  </a:lnTo>
                  <a:lnTo>
                    <a:pt x="f9" y="f7"/>
                  </a:lnTo>
                  <a:lnTo>
                    <a:pt x="f5" y="f8"/>
                  </a:lnTo>
                  <a:close/>
                </a:path>
              </a:pathLst>
            </a:custGeom>
            <a:solidFill>
              <a:srgbClr val="FFFFFF">
                <a:alpha val="4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0" name="Freeform 68"/>
            <p:cNvSpPr/>
            <p:nvPr/>
          </p:nvSpPr>
          <p:spPr>
            <a:xfrm rot="1800004">
              <a:off x="9157630" y="1666173"/>
              <a:ext cx="1369076" cy="1530915"/>
            </a:xfrm>
            <a:custGeom>
              <a:avLst/>
              <a:gdLst>
                <a:gd name="f0" fmla="val 10800000"/>
                <a:gd name="f1" fmla="val 5400000"/>
                <a:gd name="f2" fmla="val 180"/>
                <a:gd name="f3" fmla="val w"/>
                <a:gd name="f4" fmla="val h"/>
                <a:gd name="f5" fmla="val 0"/>
                <a:gd name="f6" fmla="val 1241871"/>
                <a:gd name="f7" fmla="val 1388822"/>
                <a:gd name="f8" fmla="val 694704"/>
                <a:gd name="f9" fmla="val 396258"/>
                <a:gd name="f10" fmla="val 586"/>
                <a:gd name="f11" fmla="val 482002"/>
                <a:gd name="f12" fmla="val 1323912"/>
                <a:gd name="f13" fmla="val 1205142"/>
                <a:gd name="f14" fmla="+- 0 0 -90"/>
                <a:gd name="f15" fmla="*/ f3 1 1241871"/>
                <a:gd name="f16" fmla="*/ f4 1 1388822"/>
                <a:gd name="f17" fmla="+- f7 0 f5"/>
                <a:gd name="f18" fmla="+- f6 0 f5"/>
                <a:gd name="f19" fmla="*/ f14 f0 1"/>
                <a:gd name="f20" fmla="*/ f18 1 1241871"/>
                <a:gd name="f21" fmla="*/ f17 1 1388822"/>
                <a:gd name="f22" fmla="*/ 694704 f17 1"/>
                <a:gd name="f23" fmla="*/ 586 f17 1"/>
                <a:gd name="f24" fmla="*/ 0 f17 1"/>
                <a:gd name="f25" fmla="*/ 1388822 f17 1"/>
                <a:gd name="f26" fmla="*/ 0 f18 1"/>
                <a:gd name="f27" fmla="*/ 396258 f18 1"/>
                <a:gd name="f28" fmla="*/ 482002 f18 1"/>
                <a:gd name="f29" fmla="*/ 1241871 f18 1"/>
                <a:gd name="f30" fmla="*/ 1323912 f17 1"/>
                <a:gd name="f31" fmla="*/ 1205142 f18 1"/>
                <a:gd name="f32" fmla="*/ f19 1 f2"/>
                <a:gd name="f33" fmla="*/ f22 1 1388822"/>
                <a:gd name="f34" fmla="*/ f23 1 1388822"/>
                <a:gd name="f35" fmla="*/ f24 1 1388822"/>
                <a:gd name="f36" fmla="*/ f25 1 1388822"/>
                <a:gd name="f37" fmla="*/ f26 1 1241871"/>
                <a:gd name="f38" fmla="*/ f27 1 1241871"/>
                <a:gd name="f39" fmla="*/ f28 1 1241871"/>
                <a:gd name="f40" fmla="*/ f29 1 1241871"/>
                <a:gd name="f41" fmla="*/ f30 1 1388822"/>
                <a:gd name="f42" fmla="*/ f31 1 1241871"/>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5 1 f21"/>
                <a:gd name="f54" fmla="*/ f40 1 f20"/>
                <a:gd name="f55" fmla="*/ f41 1 f21"/>
                <a:gd name="f56" fmla="*/ f42 1 f20"/>
                <a:gd name="f57" fmla="*/ f36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1871" h="1388822">
                  <a:moveTo>
                    <a:pt x="f5" y="f8"/>
                  </a:moveTo>
                  <a:lnTo>
                    <a:pt x="f9" y="f10"/>
                  </a:lnTo>
                  <a:lnTo>
                    <a:pt x="f11" y="f5"/>
                  </a:lnTo>
                  <a:lnTo>
                    <a:pt x="f6" y="f12"/>
                  </a:lnTo>
                  <a:lnTo>
                    <a:pt x="f13" y="f7"/>
                  </a:lnTo>
                  <a:lnTo>
                    <a:pt x="f9" y="f7"/>
                  </a:lnTo>
                  <a:lnTo>
                    <a:pt x="f5" y="f8"/>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41" name="Rectangle 45"/>
          <p:cNvSpPr/>
          <p:nvPr/>
        </p:nvSpPr>
        <p:spPr>
          <a:xfrm>
            <a:off x="5028450" y="-23710"/>
            <a:ext cx="4055967" cy="6913540"/>
          </a:xfrm>
          <a:prstGeom prst="rect">
            <a:avLst/>
          </a:prstGeom>
          <a:solidFill>
            <a:srgbClr val="F5F5F5"/>
          </a:solidFill>
          <a:ln w="15873">
            <a:solidFill>
              <a:srgbClr val="74A51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2" name="Rectangle 46"/>
          <p:cNvSpPr/>
          <p:nvPr/>
        </p:nvSpPr>
        <p:spPr>
          <a:xfrm>
            <a:off x="5125303" y="-23710"/>
            <a:ext cx="3864236" cy="2549530"/>
          </a:xfrm>
          <a:prstGeom prst="rect">
            <a:avLst/>
          </a:prstGeom>
          <a:solidFill>
            <a:srgbClr val="71685A"/>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3" name="Title 1"/>
          <p:cNvSpPr txBox="1">
            <a:spLocks noGrp="1"/>
          </p:cNvSpPr>
          <p:nvPr>
            <p:ph type="ctrTitle"/>
          </p:nvPr>
        </p:nvSpPr>
        <p:spPr>
          <a:xfrm>
            <a:off x="5218206" y="2985589"/>
            <a:ext cx="3652744" cy="1876312"/>
          </a:xfrm>
        </p:spPr>
        <p:txBody>
          <a:bodyPr/>
          <a:lstStyle>
            <a:lvl1pPr>
              <a:defRPr sz="4000"/>
            </a:lvl1pPr>
          </a:lstStyle>
          <a:p>
            <a:pPr lvl="0"/>
            <a:r>
              <a:rPr lang="en-US"/>
              <a:t>Click to edit Master title style</a:t>
            </a:r>
          </a:p>
        </p:txBody>
      </p:sp>
      <p:sp>
        <p:nvSpPr>
          <p:cNvPr id="44" name="Subtitle 2"/>
          <p:cNvSpPr txBox="1">
            <a:spLocks noGrp="1"/>
          </p:cNvSpPr>
          <p:nvPr>
            <p:ph type="subTitle" idx="1"/>
          </p:nvPr>
        </p:nvSpPr>
        <p:spPr>
          <a:xfrm>
            <a:off x="5218206" y="4873422"/>
            <a:ext cx="3648830" cy="1389613"/>
          </a:xfrm>
        </p:spPr>
        <p:txBody>
          <a:bodyPr/>
          <a:lstStyle>
            <a:lvl1pPr marL="0" indent="0">
              <a:spcBef>
                <a:spcPts val="500"/>
              </a:spcBef>
              <a:buNone/>
              <a:defRPr sz="2000">
                <a:solidFill>
                  <a:srgbClr val="424242"/>
                </a:solidFill>
              </a:defRPr>
            </a:lvl1pPr>
          </a:lstStyle>
          <a:p>
            <a:pPr lvl="0"/>
            <a:r>
              <a:rPr lang="en-US"/>
              <a:t>Click to edit Master subtitle style</a:t>
            </a:r>
          </a:p>
        </p:txBody>
      </p:sp>
      <p:sp>
        <p:nvSpPr>
          <p:cNvPr id="45" name="Date Placeholder 3"/>
          <p:cNvSpPr txBox="1">
            <a:spLocks noGrp="1"/>
          </p:cNvSpPr>
          <p:nvPr>
            <p:ph type="dt" sz="half" idx="7"/>
          </p:nvPr>
        </p:nvSpPr>
        <p:spPr>
          <a:xfrm>
            <a:off x="5224131" y="1672026"/>
            <a:ext cx="2352147" cy="827815"/>
          </a:xfrm>
        </p:spPr>
        <p:txBody>
          <a:bodyPr anchor="b"/>
          <a:lstStyle>
            <a:lvl1pPr algn="l">
              <a:defRPr sz="2600"/>
            </a:lvl1pPr>
          </a:lstStyle>
          <a:p>
            <a:pPr lvl="0"/>
            <a:endParaRPr lang="en-US"/>
          </a:p>
        </p:txBody>
      </p:sp>
      <p:sp>
        <p:nvSpPr>
          <p:cNvPr id="46" name="Rectangle 49"/>
          <p:cNvSpPr/>
          <p:nvPr/>
        </p:nvSpPr>
        <p:spPr>
          <a:xfrm>
            <a:off x="5127278" y="6711202"/>
            <a:ext cx="3864236" cy="90104"/>
          </a:xfrm>
          <a:prstGeom prst="rect">
            <a:avLst/>
          </a:prstGeom>
          <a:solidFill>
            <a:srgbClr val="94C600"/>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7" name="Footer Placeholder 4"/>
          <p:cNvSpPr txBox="1">
            <a:spLocks noGrp="1"/>
          </p:cNvSpPr>
          <p:nvPr>
            <p:ph type="ftr" sz="quarter" idx="9"/>
          </p:nvPr>
        </p:nvSpPr>
        <p:spPr>
          <a:xfrm>
            <a:off x="5846765" y="6305199"/>
            <a:ext cx="3121633" cy="402482"/>
          </a:xfrm>
        </p:spPr>
        <p:txBody>
          <a:bodyPr/>
          <a:lstStyle>
            <a:lvl1pPr>
              <a:defRPr/>
            </a:lvl1pPr>
          </a:lstStyle>
          <a:p>
            <a:pPr lvl="0"/>
            <a:endParaRPr lang="en-US"/>
          </a:p>
        </p:txBody>
      </p:sp>
      <p:sp>
        <p:nvSpPr>
          <p:cNvPr id="48" name="Slide Number Placeholder 5"/>
          <p:cNvSpPr txBox="1">
            <a:spLocks noGrp="1"/>
          </p:cNvSpPr>
          <p:nvPr>
            <p:ph type="sldNum" sz="quarter" idx="8"/>
          </p:nvPr>
        </p:nvSpPr>
        <p:spPr>
          <a:xfrm>
            <a:off x="5125303" y="6305199"/>
            <a:ext cx="709592" cy="402482"/>
          </a:xfrm>
        </p:spPr>
        <p:txBody>
          <a:bodyPr/>
          <a:lstStyle>
            <a:lvl1pPr>
              <a:defRPr>
                <a:solidFill>
                  <a:srgbClr val="94C600"/>
                </a:solidFill>
              </a:defRPr>
            </a:lvl1pPr>
          </a:lstStyle>
          <a:p>
            <a:pPr lvl="0"/>
            <a:fld id="{8798CD9C-85E9-479F-AEAC-32FFF6A74539}" type="slidenum">
              <a:t>‹#›</a:t>
            </a:fld>
            <a:endParaRPr lang="en-US"/>
          </a:p>
        </p:txBody>
      </p:sp>
      <p:sp>
        <p:nvSpPr>
          <p:cNvPr id="49" name="Rectangle 88"/>
          <p:cNvSpPr/>
          <p:nvPr/>
        </p:nvSpPr>
        <p:spPr>
          <a:xfrm>
            <a:off x="5127278" y="6711202"/>
            <a:ext cx="3864236" cy="90104"/>
          </a:xfrm>
          <a:prstGeom prst="rect">
            <a:avLst/>
          </a:prstGeom>
          <a:solidFill>
            <a:srgbClr val="94C600"/>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Tree>
    <p:extLst>
      <p:ext uri="{BB962C8B-B14F-4D97-AF65-F5344CB8AC3E}">
        <p14:creationId xmlns:p14="http://schemas.microsoft.com/office/powerpoint/2010/main" val="6318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C96CFAA-C8F6-4804-AF21-2EAEF453B57E}" type="slidenum">
              <a:t>‹#›</a:t>
            </a:fld>
            <a:endParaRPr lang="en-US"/>
          </a:p>
        </p:txBody>
      </p:sp>
    </p:spTree>
    <p:extLst>
      <p:ext uri="{BB962C8B-B14F-4D97-AF65-F5344CB8AC3E}">
        <p14:creationId xmlns:p14="http://schemas.microsoft.com/office/powerpoint/2010/main" val="284312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7308451" y="1135547"/>
            <a:ext cx="1636501" cy="5269440"/>
          </a:xfrm>
        </p:spPr>
        <p:txBody>
          <a:bodyPr vert="eaVert" anchor="ct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1161187" y="1135547"/>
            <a:ext cx="5979252" cy="526944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7054FF18-1E85-44EB-B906-31480E4EF7AA}" type="slidenum">
              <a:t>‹#›</a:t>
            </a:fld>
            <a:endParaRPr lang="en-US"/>
          </a:p>
        </p:txBody>
      </p:sp>
    </p:spTree>
    <p:extLst>
      <p:ext uri="{BB962C8B-B14F-4D97-AF65-F5344CB8AC3E}">
        <p14:creationId xmlns:p14="http://schemas.microsoft.com/office/powerpoint/2010/main" val="336939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1ED6A85A-30FE-462D-A79F-B16D9A8CC496}" type="slidenum">
              <a:t>‹#›</a:t>
            </a:fld>
            <a:endParaRPr lang="en-US"/>
          </a:p>
        </p:txBody>
      </p:sp>
    </p:spTree>
    <p:extLst>
      <p:ext uri="{BB962C8B-B14F-4D97-AF65-F5344CB8AC3E}">
        <p14:creationId xmlns:p14="http://schemas.microsoft.com/office/powerpoint/2010/main" val="108700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1387565" y="3197629"/>
            <a:ext cx="7317348" cy="1501435"/>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387565" y="4703801"/>
            <a:ext cx="7317348" cy="1675976"/>
          </a:xfrm>
        </p:spPr>
        <p:txBody>
          <a:bodyPr/>
          <a:lstStyle>
            <a:lvl1pPr marL="0" indent="0">
              <a:spcBef>
                <a:spcPts val="500"/>
              </a:spcBef>
              <a:buNone/>
              <a:defRPr sz="22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0B3B84EE-33DF-4B0C-9841-A969508FFEF2}" type="slidenum">
              <a:t>‹#›</a:t>
            </a:fld>
            <a:endParaRPr lang="en-US"/>
          </a:p>
        </p:txBody>
      </p:sp>
    </p:spTree>
    <p:extLst>
      <p:ext uri="{BB962C8B-B14F-4D97-AF65-F5344CB8AC3E}">
        <p14:creationId xmlns:p14="http://schemas.microsoft.com/office/powerpoint/2010/main" val="1830110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pPr lvl="0"/>
            <a:endParaRPr lang="en-US"/>
          </a:p>
        </p:txBody>
      </p:sp>
      <p:sp>
        <p:nvSpPr>
          <p:cNvPr id="4" name="Footer Placeholder 5"/>
          <p:cNvSpPr txBox="1">
            <a:spLocks noGrp="1"/>
          </p:cNvSpPr>
          <p:nvPr>
            <p:ph type="ftr" sz="quarter" idx="9"/>
          </p:nvPr>
        </p:nvSpPr>
        <p:spPr/>
        <p:txBody>
          <a:bodyPr/>
          <a:lstStyle>
            <a:lvl1pPr>
              <a:defRPr/>
            </a:lvl1pPr>
          </a:lstStyle>
          <a:p>
            <a:pPr lvl="0"/>
            <a:endParaRPr lang="en-US"/>
          </a:p>
        </p:txBody>
      </p:sp>
      <p:sp>
        <p:nvSpPr>
          <p:cNvPr id="5" name="Slide Number Placeholder 6"/>
          <p:cNvSpPr txBox="1">
            <a:spLocks noGrp="1"/>
          </p:cNvSpPr>
          <p:nvPr>
            <p:ph type="sldNum" sz="quarter" idx="8"/>
          </p:nvPr>
        </p:nvSpPr>
        <p:spPr/>
        <p:txBody>
          <a:bodyPr/>
          <a:lstStyle>
            <a:lvl1pPr>
              <a:defRPr/>
            </a:lvl1pPr>
          </a:lstStyle>
          <a:p>
            <a:pPr lvl="0"/>
            <a:fld id="{76101C74-8CCD-40BE-B700-4AA7A654802F}" type="slidenum">
              <a:t>‹#›</a:t>
            </a:fld>
            <a:endParaRPr lang="en-US"/>
          </a:p>
        </p:txBody>
      </p:sp>
      <p:sp>
        <p:nvSpPr>
          <p:cNvPr id="6" name="Content Placeholder 8"/>
          <p:cNvSpPr txBox="1">
            <a:spLocks noGrp="1"/>
          </p:cNvSpPr>
          <p:nvPr>
            <p:ph idx="1"/>
          </p:nvPr>
        </p:nvSpPr>
        <p:spPr>
          <a:xfrm>
            <a:off x="1149190" y="2550133"/>
            <a:ext cx="3770153" cy="38503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5120960" y="2550124"/>
            <a:ext cx="3770153" cy="3850392"/>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9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1556756" y="2552968"/>
            <a:ext cx="3370295" cy="705221"/>
          </a:xfrm>
        </p:spPr>
        <p:txBody>
          <a:bodyPr anchor="b"/>
          <a:lstStyle>
            <a:lvl1pPr marL="0" indent="0">
              <a:buNone/>
              <a:defRPr b="1">
                <a:solidFill>
                  <a:srgbClr val="94C600"/>
                </a:solidFill>
              </a:defRPr>
            </a:lvl1pPr>
          </a:lstStyle>
          <a:p>
            <a:pPr lvl="0"/>
            <a:r>
              <a:rPr lang="en-US"/>
              <a:t>Click to edit Master text styles</a:t>
            </a:r>
          </a:p>
        </p:txBody>
      </p:sp>
      <p:sp>
        <p:nvSpPr>
          <p:cNvPr id="4" name="Content Placeholder 3"/>
          <p:cNvSpPr txBox="1">
            <a:spLocks noGrp="1"/>
          </p:cNvSpPr>
          <p:nvPr>
            <p:ph idx="2"/>
          </p:nvPr>
        </p:nvSpPr>
        <p:spPr>
          <a:xfrm>
            <a:off x="1148422" y="3279047"/>
            <a:ext cx="3770153" cy="3125940"/>
          </a:xfrm>
        </p:spPr>
        <p:txBody>
          <a:bodyPr/>
          <a:lstStyle>
            <a:lvl1pPr>
              <a:defRPr/>
            </a:lvl1pPr>
            <a:lvl2pPr>
              <a:spcBef>
                <a:spcPts val="500"/>
              </a:spcBef>
              <a:defRPr sz="2200"/>
            </a:lvl2pPr>
            <a:lvl3pPr>
              <a:defRPr sz="2000"/>
            </a:lvl3pPr>
            <a:lvl4pPr>
              <a:spcBef>
                <a:spcPts val="400"/>
              </a:spcBef>
              <a:defRPr sz="18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5525207" y="2552968"/>
            <a:ext cx="3368713" cy="705221"/>
          </a:xfrm>
        </p:spPr>
        <p:txBody>
          <a:bodyPr anchor="b"/>
          <a:lstStyle>
            <a:lvl1pPr marL="0" indent="0">
              <a:buNone/>
              <a:defRPr b="1">
                <a:solidFill>
                  <a:srgbClr val="94C600"/>
                </a:solidFill>
              </a:defRPr>
            </a:lvl1pPr>
          </a:lstStyle>
          <a:p>
            <a:pPr lvl="0"/>
            <a:r>
              <a:rPr lang="en-US"/>
              <a:t>Click to edit Master text styles</a:t>
            </a:r>
          </a:p>
        </p:txBody>
      </p:sp>
      <p:sp>
        <p:nvSpPr>
          <p:cNvPr id="6" name="Content Placeholder 5"/>
          <p:cNvSpPr txBox="1">
            <a:spLocks noGrp="1"/>
          </p:cNvSpPr>
          <p:nvPr>
            <p:ph idx="4"/>
          </p:nvPr>
        </p:nvSpPr>
        <p:spPr>
          <a:xfrm>
            <a:off x="5120960" y="3279047"/>
            <a:ext cx="3770153" cy="3125940"/>
          </a:xfrm>
        </p:spPr>
        <p:txBody>
          <a:bodyPr/>
          <a:lstStyle>
            <a:lvl1pPr>
              <a:defRPr/>
            </a:lvl1pPr>
            <a:lvl2pPr>
              <a:spcBef>
                <a:spcPts val="500"/>
              </a:spcBef>
              <a:defRPr sz="2200"/>
            </a:lvl2pPr>
            <a:lvl3pPr>
              <a:defRPr sz="2000"/>
            </a:lvl3pPr>
            <a:lvl4pPr>
              <a:spcBef>
                <a:spcPts val="400"/>
              </a:spcBef>
              <a:defRPr sz="1800"/>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0BD78DEC-E1D6-4E8D-95D5-7E7737BF3C91}" type="slidenum">
              <a:t>‹#›</a:t>
            </a:fld>
            <a:endParaRPr lang="en-US"/>
          </a:p>
        </p:txBody>
      </p:sp>
    </p:spTree>
    <p:extLst>
      <p:ext uri="{BB962C8B-B14F-4D97-AF65-F5344CB8AC3E}">
        <p14:creationId xmlns:p14="http://schemas.microsoft.com/office/powerpoint/2010/main" val="1960834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1C9E1670-6124-46EB-AFA5-ACB31B9D0357}" type="slidenum">
              <a:t>‹#›</a:t>
            </a:fld>
            <a:endParaRPr lang="en-US"/>
          </a:p>
        </p:txBody>
      </p:sp>
    </p:spTree>
    <p:extLst>
      <p:ext uri="{BB962C8B-B14F-4D97-AF65-F5344CB8AC3E}">
        <p14:creationId xmlns:p14="http://schemas.microsoft.com/office/powerpoint/2010/main" val="3316596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43FE3B31-C675-4BFC-BADD-3DDCBF0669AA}" type="slidenum">
              <a:t>‹#›</a:t>
            </a:fld>
            <a:endParaRPr lang="en-US"/>
          </a:p>
        </p:txBody>
      </p:sp>
    </p:spTree>
    <p:extLst>
      <p:ext uri="{BB962C8B-B14F-4D97-AF65-F5344CB8AC3E}">
        <p14:creationId xmlns:p14="http://schemas.microsoft.com/office/powerpoint/2010/main" val="2949673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2" name="Group 43"/>
          <p:cNvGrpSpPr/>
          <p:nvPr/>
        </p:nvGrpSpPr>
        <p:grpSpPr>
          <a:xfrm>
            <a:off x="-421577" y="-1"/>
            <a:ext cx="10949700" cy="7559674"/>
            <a:chOff x="-421577" y="-1"/>
            <a:chExt cx="10949700" cy="7559674"/>
          </a:xfrm>
        </p:grpSpPr>
        <p:grpSp>
          <p:nvGrpSpPr>
            <p:cNvPr id="3" name="Group 44"/>
            <p:cNvGrpSpPr/>
            <p:nvPr/>
          </p:nvGrpSpPr>
          <p:grpSpPr>
            <a:xfrm>
              <a:off x="0" y="-1"/>
              <a:ext cx="10080628" cy="7559674"/>
              <a:chOff x="0" y="-1"/>
              <a:chExt cx="10080628" cy="7559674"/>
            </a:xfrm>
          </p:grpSpPr>
          <p:grpSp>
            <p:nvGrpSpPr>
              <p:cNvPr id="4" name="Group 4"/>
              <p:cNvGrpSpPr/>
              <p:nvPr/>
            </p:nvGrpSpPr>
            <p:grpSpPr>
              <a:xfrm>
                <a:off x="0" y="0"/>
                <a:ext cx="2772167" cy="7559673"/>
                <a:chOff x="0" y="0"/>
                <a:chExt cx="2772167" cy="7559673"/>
              </a:xfrm>
            </p:grpSpPr>
            <p:sp>
              <p:nvSpPr>
                <p:cNvPr id="5" name="Rectangle 83"/>
                <p:cNvSpPr/>
                <p:nvPr/>
              </p:nvSpPr>
              <p:spPr>
                <a:xfrm>
                  <a:off x="1008061"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6" name="Rectangle 2"/>
                <p:cNvSpPr/>
                <p:nvPr/>
              </p:nvSpPr>
              <p:spPr>
                <a:xfrm>
                  <a:off x="0"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7" name="Rectangle 3"/>
                <p:cNvSpPr/>
                <p:nvPr/>
              </p:nvSpPr>
              <p:spPr>
                <a:xfrm>
                  <a:off x="252017"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8" name="Group 5"/>
              <p:cNvGrpSpPr/>
              <p:nvPr/>
            </p:nvGrpSpPr>
            <p:grpSpPr>
              <a:xfrm>
                <a:off x="466225" y="0"/>
                <a:ext cx="2772177" cy="7559673"/>
                <a:chOff x="466225" y="0"/>
                <a:chExt cx="2772177" cy="7559673"/>
              </a:xfrm>
            </p:grpSpPr>
            <p:sp>
              <p:nvSpPr>
                <p:cNvPr id="9" name="Rectangle 80"/>
                <p:cNvSpPr/>
                <p:nvPr/>
              </p:nvSpPr>
              <p:spPr>
                <a:xfrm>
                  <a:off x="1474296"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0" name="Rectangle 81"/>
                <p:cNvSpPr/>
                <p:nvPr/>
              </p:nvSpPr>
              <p:spPr>
                <a:xfrm>
                  <a:off x="466225"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1" name="Rectangle 82"/>
                <p:cNvSpPr/>
                <p:nvPr/>
              </p:nvSpPr>
              <p:spPr>
                <a:xfrm>
                  <a:off x="718242"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12" name="Group 9"/>
              <p:cNvGrpSpPr/>
              <p:nvPr/>
            </p:nvGrpSpPr>
            <p:grpSpPr>
              <a:xfrm>
                <a:off x="7308451" y="-1"/>
                <a:ext cx="2772177" cy="7559673"/>
                <a:chOff x="7308451" y="-1"/>
                <a:chExt cx="2772177" cy="7559673"/>
              </a:xfrm>
            </p:grpSpPr>
            <p:sp>
              <p:nvSpPr>
                <p:cNvPr id="13" name="Rectangle 77"/>
                <p:cNvSpPr/>
                <p:nvPr/>
              </p:nvSpPr>
              <p:spPr>
                <a:xfrm rot="10799991">
                  <a:off x="7308451" y="-1"/>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4" name="Rectangle 78"/>
                <p:cNvSpPr/>
                <p:nvPr/>
              </p:nvSpPr>
              <p:spPr>
                <a:xfrm rot="10799991">
                  <a:off x="9576593" y="-1"/>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5" name="Rectangle 79"/>
                <p:cNvSpPr/>
                <p:nvPr/>
              </p:nvSpPr>
              <p:spPr>
                <a:xfrm rot="10799991">
                  <a:off x="8988551" y="-1"/>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6" name="Rectangle 74"/>
              <p:cNvSpPr/>
              <p:nvPr/>
            </p:nvSpPr>
            <p:spPr>
              <a:xfrm>
                <a:off x="4200259" y="0"/>
                <a:ext cx="3108191"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7" name="Rectangle 75"/>
              <p:cNvSpPr/>
              <p:nvPr/>
            </p:nvSpPr>
            <p:spPr>
              <a:xfrm>
                <a:off x="3192197"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8" name="Rectangle 76"/>
              <p:cNvSpPr/>
              <p:nvPr/>
            </p:nvSpPr>
            <p:spPr>
              <a:xfrm>
                <a:off x="3444215"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9" name="Freeform 46"/>
            <p:cNvSpPr/>
            <p:nvPr/>
          </p:nvSpPr>
          <p:spPr>
            <a:xfrm>
              <a:off x="-13094" y="5550307"/>
              <a:ext cx="10080629" cy="1295942"/>
            </a:xfrm>
            <a:custGeom>
              <a:avLst/>
              <a:gdLst>
                <a:gd name="f0" fmla="val 10800000"/>
                <a:gd name="f1" fmla="val 5400000"/>
                <a:gd name="f2" fmla="val 180"/>
                <a:gd name="f3" fmla="val w"/>
                <a:gd name="f4" fmla="val h"/>
                <a:gd name="f5" fmla="val 0"/>
                <a:gd name="f6" fmla="val 9144000"/>
                <a:gd name="f7" fmla="val 1175655"/>
                <a:gd name="f8" fmla="val 1116279"/>
                <a:gd name="f9" fmla="val 493815"/>
                <a:gd name="f10" fmla="val 1145967"/>
                <a:gd name="f11" fmla="val 987631"/>
                <a:gd name="f12" fmla="val 1674420"/>
                <a:gd name="f13" fmla="val 1163780"/>
                <a:gd name="f14" fmla="val 2361209"/>
                <a:gd name="f15" fmla="val 1151905"/>
                <a:gd name="f16" fmla="val 3204358"/>
                <a:gd name="f17" fmla="val 1138050"/>
                <a:gd name="f18" fmla="val 4120737"/>
                <a:gd name="f19" fmla="val 1045027"/>
                <a:gd name="f20" fmla="val 5037116"/>
                <a:gd name="f21" fmla="val 952004"/>
                <a:gd name="f22" fmla="val 6335486"/>
                <a:gd name="f23" fmla="val 779811"/>
                <a:gd name="f24" fmla="val 7172696"/>
                <a:gd name="f25" fmla="val 605640"/>
                <a:gd name="f26" fmla="val 8009907"/>
                <a:gd name="f27" fmla="val 431469"/>
                <a:gd name="f28" fmla="val 8866910"/>
                <a:gd name="f29" fmla="val 154379"/>
                <a:gd name="f30" fmla="+- 0 0 -90"/>
                <a:gd name="f31" fmla="*/ f3 1 9144000"/>
                <a:gd name="f32" fmla="*/ f4 1 1175655"/>
                <a:gd name="f33" fmla="+- f7 0 f5"/>
                <a:gd name="f34" fmla="+- f6 0 f5"/>
                <a:gd name="f35" fmla="*/ f30 f0 1"/>
                <a:gd name="f36" fmla="*/ f34 1 9144000"/>
                <a:gd name="f37" fmla="*/ f33 1 1175655"/>
                <a:gd name="f38" fmla="*/ 0 f34 1"/>
                <a:gd name="f39" fmla="*/ 1674420 f34 1"/>
                <a:gd name="f40" fmla="*/ 4120737 f34 1"/>
                <a:gd name="f41" fmla="*/ 7172696 f34 1"/>
                <a:gd name="f42" fmla="*/ 9144000 f34 1"/>
                <a:gd name="f43" fmla="*/ 1116279 f33 1"/>
                <a:gd name="f44" fmla="*/ 1163780 f33 1"/>
                <a:gd name="f45" fmla="*/ 1045027 f33 1"/>
                <a:gd name="f46" fmla="*/ 605640 f33 1"/>
                <a:gd name="f47" fmla="*/ 0 f33 1"/>
                <a:gd name="f48" fmla="*/ f35 1 f2"/>
                <a:gd name="f49" fmla="*/ f38 1 9144000"/>
                <a:gd name="f50" fmla="*/ f39 1 9144000"/>
                <a:gd name="f51" fmla="*/ f40 1 9144000"/>
                <a:gd name="f52" fmla="*/ f41 1 9144000"/>
                <a:gd name="f53" fmla="*/ f42 1 9144000"/>
                <a:gd name="f54" fmla="*/ f43 1 1175655"/>
                <a:gd name="f55" fmla="*/ f44 1 1175655"/>
                <a:gd name="f56" fmla="*/ f45 1 1175655"/>
                <a:gd name="f57" fmla="*/ f46 1 1175655"/>
                <a:gd name="f58" fmla="*/ f47 1 1175655"/>
                <a:gd name="f59" fmla="*/ f5 1 f36"/>
                <a:gd name="f60" fmla="*/ f6 1 f36"/>
                <a:gd name="f61" fmla="*/ f5 1 f37"/>
                <a:gd name="f62" fmla="*/ f7 1 f37"/>
                <a:gd name="f63" fmla="+- f48 0 f1"/>
                <a:gd name="f64" fmla="*/ f49 1 f36"/>
                <a:gd name="f65" fmla="*/ f54 1 f37"/>
                <a:gd name="f66" fmla="*/ f50 1 f36"/>
                <a:gd name="f67" fmla="*/ f55 1 f37"/>
                <a:gd name="f68" fmla="*/ f51 1 f36"/>
                <a:gd name="f69" fmla="*/ f56 1 f37"/>
                <a:gd name="f70" fmla="*/ f52 1 f36"/>
                <a:gd name="f71" fmla="*/ f57 1 f37"/>
                <a:gd name="f72" fmla="*/ f53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144000" h="1175655">
                  <a:moveTo>
                    <a:pt x="f5" y="f8"/>
                  </a:moveTo>
                  <a:cubicBezTo>
                    <a:pt x="f9" y="f10"/>
                    <a:pt x="f11" y="f7"/>
                    <a:pt x="f12" y="f13"/>
                  </a:cubicBezTo>
                  <a:cubicBezTo>
                    <a:pt x="f14" y="f15"/>
                    <a:pt x="f16" y="f17"/>
                    <a:pt x="f18" y="f19"/>
                  </a:cubicBezTo>
                  <a:cubicBezTo>
                    <a:pt x="f20" y="f21"/>
                    <a:pt x="f22" y="f23"/>
                    <a:pt x="f24" y="f25"/>
                  </a:cubicBezTo>
                  <a:cubicBezTo>
                    <a:pt x="f26" y="f27"/>
                    <a:pt x="f28" y="f29"/>
                    <a:pt x="f6" y="f5"/>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0" name="Freeform 47"/>
            <p:cNvSpPr/>
            <p:nvPr/>
          </p:nvSpPr>
          <p:spPr>
            <a:xfrm>
              <a:off x="-13094" y="3822384"/>
              <a:ext cx="10080629" cy="981772"/>
            </a:xfrm>
            <a:custGeom>
              <a:avLst/>
              <a:gdLst>
                <a:gd name="f0" fmla="val 10800000"/>
                <a:gd name="f1" fmla="val 5400000"/>
                <a:gd name="f2" fmla="val 180"/>
                <a:gd name="f3" fmla="val w"/>
                <a:gd name="f4" fmla="val h"/>
                <a:gd name="f5" fmla="val 0"/>
                <a:gd name="f6" fmla="val 9144000"/>
                <a:gd name="f7" fmla="val 890650"/>
                <a:gd name="f8" fmla="val 263236"/>
                <a:gd name="f9" fmla="val 751114"/>
                <a:gd name="f10" fmla="val 526472"/>
                <a:gd name="f11" fmla="val 611579"/>
                <a:gd name="f12" fmla="val 1045028"/>
                <a:gd name="f13" fmla="val 475013"/>
                <a:gd name="f14" fmla="val 1563584"/>
                <a:gd name="f15" fmla="val 338447"/>
                <a:gd name="f16" fmla="val 2299855"/>
                <a:gd name="f17" fmla="val 138545"/>
                <a:gd name="f18" fmla="val 3111335"/>
                <a:gd name="f19" fmla="val 71252"/>
                <a:gd name="f20" fmla="val 3922815"/>
                <a:gd name="f21" fmla="val 3959"/>
                <a:gd name="f22" fmla="val 4908467"/>
                <a:gd name="f23" fmla="val 5913911"/>
                <a:gd name="f24" fmla="val 6919355"/>
                <a:gd name="f25" fmla="val 142504"/>
                <a:gd name="f26" fmla="val 8595756"/>
                <a:gd name="f27" fmla="val 427512"/>
                <a:gd name="f28" fmla="val 498764"/>
                <a:gd name="f29" fmla="+- 0 0 -90"/>
                <a:gd name="f30" fmla="*/ f3 1 9144000"/>
                <a:gd name="f31" fmla="*/ f4 1 890650"/>
                <a:gd name="f32" fmla="+- f7 0 f5"/>
                <a:gd name="f33" fmla="+- f6 0 f5"/>
                <a:gd name="f34" fmla="*/ f29 f0 1"/>
                <a:gd name="f35" fmla="*/ f33 1 9144000"/>
                <a:gd name="f36" fmla="*/ f32 1 890650"/>
                <a:gd name="f37" fmla="*/ 0 f33 1"/>
                <a:gd name="f38" fmla="*/ 890650 f32 1"/>
                <a:gd name="f39" fmla="*/ 1045028 f33 1"/>
                <a:gd name="f40" fmla="*/ 475013 f32 1"/>
                <a:gd name="f41" fmla="*/ 3111335 f33 1"/>
                <a:gd name="f42" fmla="*/ 71252 f32 1"/>
                <a:gd name="f43" fmla="*/ 5913911 f33 1"/>
                <a:gd name="f44" fmla="*/ 9144000 f33 1"/>
                <a:gd name="f45" fmla="*/ 498764 f32 1"/>
                <a:gd name="f46" fmla="*/ f34 1 f2"/>
                <a:gd name="f47" fmla="*/ f37 1 9144000"/>
                <a:gd name="f48" fmla="*/ f38 1 890650"/>
                <a:gd name="f49" fmla="*/ f39 1 9144000"/>
                <a:gd name="f50" fmla="*/ f40 1 890650"/>
                <a:gd name="f51" fmla="*/ f41 1 9144000"/>
                <a:gd name="f52" fmla="*/ f42 1 890650"/>
                <a:gd name="f53" fmla="*/ f43 1 9144000"/>
                <a:gd name="f54" fmla="*/ f44 1 9144000"/>
                <a:gd name="f55" fmla="*/ f45 1 890650"/>
                <a:gd name="f56" fmla="*/ f5 1 f35"/>
                <a:gd name="f57" fmla="*/ f6 1 f35"/>
                <a:gd name="f58" fmla="*/ f5 1 f36"/>
                <a:gd name="f59" fmla="*/ f7 1 f36"/>
                <a:gd name="f60" fmla="+- f46 0 f1"/>
                <a:gd name="f61" fmla="*/ f47 1 f35"/>
                <a:gd name="f62" fmla="*/ f48 1 f36"/>
                <a:gd name="f63" fmla="*/ f49 1 f35"/>
                <a:gd name="f64" fmla="*/ f50 1 f36"/>
                <a:gd name="f65" fmla="*/ f51 1 f35"/>
                <a:gd name="f66" fmla="*/ f52 1 f36"/>
                <a:gd name="f67" fmla="*/ f53 1 f35"/>
                <a:gd name="f68" fmla="*/ f54 1 f35"/>
                <a:gd name="f69" fmla="*/ f55 1 f36"/>
                <a:gd name="f70" fmla="*/ f56 f30 1"/>
                <a:gd name="f71" fmla="*/ f57 f30 1"/>
                <a:gd name="f72" fmla="*/ f59 f31 1"/>
                <a:gd name="f73" fmla="*/ f58 f31 1"/>
                <a:gd name="f74" fmla="*/ f61 f30 1"/>
                <a:gd name="f75" fmla="*/ f62 f31 1"/>
                <a:gd name="f76" fmla="*/ f63 f30 1"/>
                <a:gd name="f77" fmla="*/ f64 f31 1"/>
                <a:gd name="f78" fmla="*/ f65 f30 1"/>
                <a:gd name="f79" fmla="*/ f66 f31 1"/>
                <a:gd name="f80" fmla="*/ f67 f30 1"/>
                <a:gd name="f81" fmla="*/ f68 f30 1"/>
                <a:gd name="f82" fmla="*/ f69 f31 1"/>
              </a:gdLst>
              <a:ahLst/>
              <a:cxnLst>
                <a:cxn ang="3cd4">
                  <a:pos x="hc" y="t"/>
                </a:cxn>
                <a:cxn ang="0">
                  <a:pos x="r" y="vc"/>
                </a:cxn>
                <a:cxn ang="cd4">
                  <a:pos x="hc" y="b"/>
                </a:cxn>
                <a:cxn ang="cd2">
                  <a:pos x="l" y="vc"/>
                </a:cxn>
                <a:cxn ang="f60">
                  <a:pos x="f74" y="f75"/>
                </a:cxn>
                <a:cxn ang="f60">
                  <a:pos x="f76" y="f77"/>
                </a:cxn>
                <a:cxn ang="f60">
                  <a:pos x="f78" y="f79"/>
                </a:cxn>
                <a:cxn ang="f60">
                  <a:pos x="f80" y="f79"/>
                </a:cxn>
                <a:cxn ang="f60">
                  <a:pos x="f81" y="f82"/>
                </a:cxn>
              </a:cxnLst>
              <a:rect l="f70" t="f73" r="f71" b="f72"/>
              <a:pathLst>
                <a:path w="9144000" h="890650">
                  <a:moveTo>
                    <a:pt x="f5" y="f7"/>
                  </a:moveTo>
                  <a:cubicBezTo>
                    <a:pt x="f8" y="f9"/>
                    <a:pt x="f10" y="f11"/>
                    <a:pt x="f12" y="f13"/>
                  </a:cubicBezTo>
                  <a:cubicBezTo>
                    <a:pt x="f14" y="f15"/>
                    <a:pt x="f16" y="f17"/>
                    <a:pt x="f18" y="f19"/>
                  </a:cubicBezTo>
                  <a:cubicBezTo>
                    <a:pt x="f20" y="f21"/>
                    <a:pt x="f22" y="f5"/>
                    <a:pt x="f23" y="f19"/>
                  </a:cubicBezTo>
                  <a:cubicBezTo>
                    <a:pt x="f24" y="f25"/>
                    <a:pt x="f26" y="f27"/>
                    <a:pt x="f6" y="f28"/>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1" name="Freeform 48"/>
            <p:cNvSpPr/>
            <p:nvPr/>
          </p:nvSpPr>
          <p:spPr>
            <a:xfrm>
              <a:off x="-26188" y="6217910"/>
              <a:ext cx="3312203" cy="1335216"/>
            </a:xfrm>
            <a:custGeom>
              <a:avLst/>
              <a:gdLst>
                <a:gd name="f0" fmla="val 10800000"/>
                <a:gd name="f1" fmla="val 5400000"/>
                <a:gd name="f2" fmla="val 180"/>
                <a:gd name="f3" fmla="val w"/>
                <a:gd name="f4" fmla="val h"/>
                <a:gd name="f5" fmla="val 0"/>
                <a:gd name="f6" fmla="val 3004457"/>
                <a:gd name="f7" fmla="val 1211283"/>
                <a:gd name="f8" fmla="val 1103415"/>
                <a:gd name="f9" fmla="val 501732"/>
                <a:gd name="f10" fmla="val 2206831"/>
                <a:gd name="f11" fmla="val 1003465"/>
                <a:gd name="f12" fmla="+- 0 0 -90"/>
                <a:gd name="f13" fmla="*/ f3 1 3004457"/>
                <a:gd name="f14" fmla="*/ f4 1 1211283"/>
                <a:gd name="f15" fmla="+- f7 0 f5"/>
                <a:gd name="f16" fmla="+- f6 0 f5"/>
                <a:gd name="f17" fmla="*/ f12 f0 1"/>
                <a:gd name="f18" fmla="*/ f16 1 3004457"/>
                <a:gd name="f19" fmla="*/ f15 1 1211283"/>
                <a:gd name="f20" fmla="*/ 0 f16 1"/>
                <a:gd name="f21" fmla="*/ 0 f15 1"/>
                <a:gd name="f22" fmla="*/ 3004457 f16 1"/>
                <a:gd name="f23" fmla="*/ 1211283 f15 1"/>
                <a:gd name="f24" fmla="*/ f17 1 f2"/>
                <a:gd name="f25" fmla="*/ f20 1 3004457"/>
                <a:gd name="f26" fmla="*/ f21 1 1211283"/>
                <a:gd name="f27" fmla="*/ f22 1 3004457"/>
                <a:gd name="f28" fmla="*/ f23 1 1211283"/>
                <a:gd name="f29" fmla="*/ f5 1 f18"/>
                <a:gd name="f30" fmla="*/ f6 1 f18"/>
                <a:gd name="f31" fmla="*/ f5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Lst>
              <a:rect l="f38" t="f41" r="f39" b="f40"/>
              <a:pathLst>
                <a:path w="3004457" h="1211283">
                  <a:moveTo>
                    <a:pt x="f5" y="f5"/>
                  </a:moveTo>
                  <a:cubicBezTo>
                    <a:pt x="f8" y="f9"/>
                    <a:pt x="f10" y="f11"/>
                    <a:pt x="f6" y="f7"/>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2" name="Freeform 49"/>
            <p:cNvSpPr/>
            <p:nvPr/>
          </p:nvSpPr>
          <p:spPr>
            <a:xfrm>
              <a:off x="-13094" y="5825203"/>
              <a:ext cx="10080629" cy="1629744"/>
            </a:xfrm>
            <a:custGeom>
              <a:avLst/>
              <a:gdLst>
                <a:gd name="f0" fmla="val 10800000"/>
                <a:gd name="f1" fmla="val 5400000"/>
                <a:gd name="f2" fmla="val 180"/>
                <a:gd name="f3" fmla="val w"/>
                <a:gd name="f4" fmla="val h"/>
                <a:gd name="f5" fmla="val 0"/>
                <a:gd name="f6" fmla="val 9144000"/>
                <a:gd name="f7" fmla="val 1478478"/>
                <a:gd name="f8" fmla="val 285997"/>
                <a:gd name="f9" fmla="val 99951"/>
                <a:gd name="f10" fmla="val 571995"/>
                <a:gd name="f11" fmla="val 199902"/>
                <a:gd name="f12" fmla="val 1104405"/>
                <a:gd name="f13" fmla="val 344385"/>
                <a:gd name="f14" fmla="val 1636815"/>
                <a:gd name="f15" fmla="val 488868"/>
                <a:gd name="f16" fmla="val 2432462"/>
                <a:gd name="f17" fmla="val 710541"/>
                <a:gd name="f18" fmla="val 3194462"/>
                <a:gd name="f19" fmla="val 866899"/>
                <a:gd name="f20" fmla="val 3956462"/>
                <a:gd name="f21" fmla="val 1023258"/>
                <a:gd name="f22" fmla="val 4920343"/>
                <a:gd name="f23" fmla="val 1185554"/>
                <a:gd name="f24" fmla="val 5676405"/>
                <a:gd name="f25" fmla="val 1282536"/>
                <a:gd name="f26" fmla="val 6432467"/>
                <a:gd name="f27" fmla="val 1379518"/>
                <a:gd name="f28" fmla="val 7247906"/>
                <a:gd name="f29" fmla="val 1419102"/>
                <a:gd name="f30" fmla="val 7730836"/>
                <a:gd name="f31" fmla="val 1448790"/>
                <a:gd name="f32" fmla="val 8213766"/>
                <a:gd name="f33" fmla="val 8338457"/>
                <a:gd name="f34" fmla="val 1464623"/>
                <a:gd name="f35" fmla="val 8573984"/>
                <a:gd name="f36" fmla="val 1460665"/>
                <a:gd name="f37" fmla="val 8809511"/>
                <a:gd name="f38" fmla="val 1456707"/>
                <a:gd name="f39" fmla="val 8976755"/>
                <a:gd name="f40" fmla="val 1440873"/>
                <a:gd name="f41" fmla="val 1425039"/>
                <a:gd name="f42" fmla="+- 0 0 -90"/>
                <a:gd name="f43" fmla="*/ f3 1 9144000"/>
                <a:gd name="f44" fmla="*/ f4 1 1478478"/>
                <a:gd name="f45" fmla="+- f7 0 f5"/>
                <a:gd name="f46" fmla="+- f6 0 f5"/>
                <a:gd name="f47" fmla="*/ f42 f0 1"/>
                <a:gd name="f48" fmla="*/ f46 1 9144000"/>
                <a:gd name="f49" fmla="*/ f45 1 1478478"/>
                <a:gd name="f50" fmla="*/ 0 f46 1"/>
                <a:gd name="f51" fmla="*/ 0 f45 1"/>
                <a:gd name="f52" fmla="*/ 1104405 f46 1"/>
                <a:gd name="f53" fmla="*/ 344385 f45 1"/>
                <a:gd name="f54" fmla="*/ 3194462 f46 1"/>
                <a:gd name="f55" fmla="*/ 866899 f45 1"/>
                <a:gd name="f56" fmla="*/ 5676405 f46 1"/>
                <a:gd name="f57" fmla="*/ 1282536 f45 1"/>
                <a:gd name="f58" fmla="*/ 7730836 f46 1"/>
                <a:gd name="f59" fmla="*/ 1448790 f45 1"/>
                <a:gd name="f60" fmla="*/ 8573984 f46 1"/>
                <a:gd name="f61" fmla="*/ 1460665 f45 1"/>
                <a:gd name="f62" fmla="*/ 9144000 f46 1"/>
                <a:gd name="f63" fmla="*/ 1425039 f45 1"/>
                <a:gd name="f64" fmla="*/ f47 1 f2"/>
                <a:gd name="f65" fmla="*/ f50 1 9144000"/>
                <a:gd name="f66" fmla="*/ f51 1 1478478"/>
                <a:gd name="f67" fmla="*/ f52 1 9144000"/>
                <a:gd name="f68" fmla="*/ f53 1 1478478"/>
                <a:gd name="f69" fmla="*/ f54 1 9144000"/>
                <a:gd name="f70" fmla="*/ f55 1 1478478"/>
                <a:gd name="f71" fmla="*/ f56 1 9144000"/>
                <a:gd name="f72" fmla="*/ f57 1 1478478"/>
                <a:gd name="f73" fmla="*/ f58 1 9144000"/>
                <a:gd name="f74" fmla="*/ f59 1 1478478"/>
                <a:gd name="f75" fmla="*/ f60 1 9144000"/>
                <a:gd name="f76" fmla="*/ f61 1 1478478"/>
                <a:gd name="f77" fmla="*/ f62 1 9144000"/>
                <a:gd name="f78" fmla="*/ f63 1 1478478"/>
                <a:gd name="f79" fmla="*/ f5 1 f48"/>
                <a:gd name="f80" fmla="*/ f6 1 f48"/>
                <a:gd name="f81" fmla="*/ f5 1 f49"/>
                <a:gd name="f82" fmla="*/ f7 1 f49"/>
                <a:gd name="f83" fmla="+- f64 0 f1"/>
                <a:gd name="f84" fmla="*/ f65 1 f48"/>
                <a:gd name="f85" fmla="*/ f66 1 f49"/>
                <a:gd name="f86" fmla="*/ f67 1 f48"/>
                <a:gd name="f87" fmla="*/ f68 1 f49"/>
                <a:gd name="f88" fmla="*/ f69 1 f48"/>
                <a:gd name="f89" fmla="*/ f70 1 f49"/>
                <a:gd name="f90" fmla="*/ f71 1 f48"/>
                <a:gd name="f91" fmla="*/ f72 1 f49"/>
                <a:gd name="f92" fmla="*/ f73 1 f48"/>
                <a:gd name="f93" fmla="*/ f74 1 f49"/>
                <a:gd name="f94" fmla="*/ f75 1 f48"/>
                <a:gd name="f95" fmla="*/ f76 1 f49"/>
                <a:gd name="f96" fmla="*/ f77 1 f48"/>
                <a:gd name="f97" fmla="*/ f78 1 f49"/>
                <a:gd name="f98" fmla="*/ f79 f43 1"/>
                <a:gd name="f99" fmla="*/ f80 f43 1"/>
                <a:gd name="f100" fmla="*/ f82 f44 1"/>
                <a:gd name="f101" fmla="*/ f81 f44 1"/>
                <a:gd name="f102" fmla="*/ f84 f43 1"/>
                <a:gd name="f103" fmla="*/ f85 f44 1"/>
                <a:gd name="f104" fmla="*/ f86 f43 1"/>
                <a:gd name="f105" fmla="*/ f87 f44 1"/>
                <a:gd name="f106" fmla="*/ f88 f43 1"/>
                <a:gd name="f107" fmla="*/ f89 f44 1"/>
                <a:gd name="f108" fmla="*/ f90 f43 1"/>
                <a:gd name="f109" fmla="*/ f91 f44 1"/>
                <a:gd name="f110" fmla="*/ f92 f43 1"/>
                <a:gd name="f111" fmla="*/ f93 f44 1"/>
                <a:gd name="f112" fmla="*/ f94 f43 1"/>
                <a:gd name="f113" fmla="*/ f95 f44 1"/>
                <a:gd name="f114" fmla="*/ f96 f43 1"/>
                <a:gd name="f115" fmla="*/ f97 f44 1"/>
              </a:gdLst>
              <a:ahLst/>
              <a:cxnLst>
                <a:cxn ang="3cd4">
                  <a:pos x="hc" y="t"/>
                </a:cxn>
                <a:cxn ang="0">
                  <a:pos x="r" y="vc"/>
                </a:cxn>
                <a:cxn ang="cd4">
                  <a:pos x="hc" y="b"/>
                </a:cxn>
                <a:cxn ang="cd2">
                  <a:pos x="l" y="vc"/>
                </a:cxn>
                <a:cxn ang="f83">
                  <a:pos x="f102" y="f103"/>
                </a:cxn>
                <a:cxn ang="f83">
                  <a:pos x="f104" y="f105"/>
                </a:cxn>
                <a:cxn ang="f83">
                  <a:pos x="f106" y="f107"/>
                </a:cxn>
                <a:cxn ang="f83">
                  <a:pos x="f108" y="f109"/>
                </a:cxn>
                <a:cxn ang="f83">
                  <a:pos x="f110" y="f111"/>
                </a:cxn>
                <a:cxn ang="f83">
                  <a:pos x="f112" y="f113"/>
                </a:cxn>
                <a:cxn ang="f83">
                  <a:pos x="f114" y="f115"/>
                </a:cxn>
              </a:cxnLst>
              <a:rect l="f98" t="f101" r="f99" b="f100"/>
              <a:pathLst>
                <a:path w="9144000" h="1478478">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7"/>
                    <a:pt x="f33" y="f34"/>
                    <a:pt x="f35" y="f36"/>
                  </a:cubicBezTo>
                  <a:cubicBezTo>
                    <a:pt x="f37" y="f38"/>
                    <a:pt x="f39" y="f40"/>
                    <a:pt x="f6" y="f41"/>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3" name="Freeform 50"/>
            <p:cNvSpPr/>
            <p:nvPr/>
          </p:nvSpPr>
          <p:spPr>
            <a:xfrm>
              <a:off x="2356509" y="5657209"/>
              <a:ext cx="7697931" cy="1895916"/>
            </a:xfrm>
            <a:custGeom>
              <a:avLst/>
              <a:gdLst>
                <a:gd name="f0" fmla="val 10800000"/>
                <a:gd name="f1" fmla="val 5400000"/>
                <a:gd name="f2" fmla="val 180"/>
                <a:gd name="f3" fmla="val w"/>
                <a:gd name="f4" fmla="val h"/>
                <a:gd name="f5" fmla="val 0"/>
                <a:gd name="f6" fmla="val 6982691"/>
                <a:gd name="f7" fmla="val 1719942"/>
                <a:gd name="f8" fmla="val 162296"/>
                <a:gd name="f9" fmla="val 1536864"/>
                <a:gd name="f10" fmla="val 324592"/>
                <a:gd name="f11" fmla="val 1353787"/>
                <a:gd name="f12" fmla="val 546265"/>
                <a:gd name="f13" fmla="val 1185553"/>
                <a:gd name="f14" fmla="val 767938"/>
                <a:gd name="f15" fmla="val 1017319"/>
                <a:gd name="f16" fmla="val 1074718"/>
                <a:gd name="f17" fmla="val 835231"/>
                <a:gd name="f18" fmla="val 1330037"/>
                <a:gd name="f19" fmla="val 710540"/>
                <a:gd name="f20" fmla="val 1585356"/>
                <a:gd name="f21" fmla="val 585849"/>
                <a:gd name="f22" fmla="val 1741715"/>
                <a:gd name="f23" fmla="val 530430"/>
                <a:gd name="f24" fmla="val 2078182"/>
                <a:gd name="f25" fmla="val 437407"/>
                <a:gd name="f26" fmla="val 2414649"/>
                <a:gd name="f27" fmla="val 344384"/>
                <a:gd name="f28" fmla="val 3028208"/>
                <a:gd name="f29" fmla="val 213755"/>
                <a:gd name="f30" fmla="val 3348842"/>
                <a:gd name="f31" fmla="val 152399"/>
                <a:gd name="f32" fmla="val 3669476"/>
                <a:gd name="f33" fmla="val 91043"/>
                <a:gd name="f34" fmla="val 3718957"/>
                <a:gd name="f35" fmla="val 93022"/>
                <a:gd name="f36" fmla="val 4001985"/>
                <a:gd name="f37" fmla="val 69272"/>
                <a:gd name="f38" fmla="val 4285013"/>
                <a:gd name="f39" fmla="val 45522"/>
                <a:gd name="f40" fmla="val 4732317"/>
                <a:gd name="f41" fmla="val 19792"/>
                <a:gd name="f42" fmla="val 5047013"/>
                <a:gd name="f43" fmla="val 9896"/>
                <a:gd name="f44" fmla="val 5361709"/>
                <a:gd name="f45" fmla="val 5890161"/>
                <a:gd name="f46" fmla="val 6495803"/>
                <a:gd name="f47" fmla="val 6664037"/>
                <a:gd name="f48" fmla="val 13854"/>
                <a:gd name="f49" fmla="val 6818416"/>
                <a:gd name="f50" fmla="val 27708"/>
                <a:gd name="f51" fmla="val 6899564"/>
                <a:gd name="f52" fmla="val 33646"/>
                <a:gd name="f53" fmla="val 6980712"/>
                <a:gd name="f54" fmla="val 39584"/>
                <a:gd name="f55" fmla="val 6953003"/>
                <a:gd name="f56" fmla="val 37605"/>
                <a:gd name="f57" fmla="+- 0 0 -90"/>
                <a:gd name="f58" fmla="*/ f3 1 6982691"/>
                <a:gd name="f59" fmla="*/ f4 1 1719942"/>
                <a:gd name="f60" fmla="+- f7 0 f5"/>
                <a:gd name="f61" fmla="+- f6 0 f5"/>
                <a:gd name="f62" fmla="*/ f57 f0 1"/>
                <a:gd name="f63" fmla="*/ f61 1 6982691"/>
                <a:gd name="f64" fmla="*/ f60 1 1719942"/>
                <a:gd name="f65" fmla="*/ 0 f61 1"/>
                <a:gd name="f66" fmla="*/ 1719942 f60 1"/>
                <a:gd name="f67" fmla="*/ 546265 f61 1"/>
                <a:gd name="f68" fmla="*/ 1185553 f60 1"/>
                <a:gd name="f69" fmla="*/ 1330037 f61 1"/>
                <a:gd name="f70" fmla="*/ 710540 f60 1"/>
                <a:gd name="f71" fmla="*/ 2078182 f61 1"/>
                <a:gd name="f72" fmla="*/ 437407 f60 1"/>
                <a:gd name="f73" fmla="*/ 3348842 f61 1"/>
                <a:gd name="f74" fmla="*/ 152399 f60 1"/>
                <a:gd name="f75" fmla="*/ 4001985 f61 1"/>
                <a:gd name="f76" fmla="*/ 69272 f60 1"/>
                <a:gd name="f77" fmla="*/ 5047013 f61 1"/>
                <a:gd name="f78" fmla="*/ 9896 f60 1"/>
                <a:gd name="f79" fmla="*/ 5890161 f61 1"/>
                <a:gd name="f80" fmla="*/ 6495803 f61 1"/>
                <a:gd name="f81" fmla="*/ 6899564 f61 1"/>
                <a:gd name="f82" fmla="*/ 33646 f60 1"/>
                <a:gd name="f83" fmla="*/ 6982691 f61 1"/>
                <a:gd name="f84" fmla="*/ 45522 f60 1"/>
                <a:gd name="f85" fmla="*/ f62 1 f2"/>
                <a:gd name="f86" fmla="*/ f65 1 6982691"/>
                <a:gd name="f87" fmla="*/ f66 1 1719942"/>
                <a:gd name="f88" fmla="*/ f67 1 6982691"/>
                <a:gd name="f89" fmla="*/ f68 1 1719942"/>
                <a:gd name="f90" fmla="*/ f69 1 6982691"/>
                <a:gd name="f91" fmla="*/ f70 1 1719942"/>
                <a:gd name="f92" fmla="*/ f71 1 6982691"/>
                <a:gd name="f93" fmla="*/ f72 1 1719942"/>
                <a:gd name="f94" fmla="*/ f73 1 6982691"/>
                <a:gd name="f95" fmla="*/ f74 1 1719942"/>
                <a:gd name="f96" fmla="*/ f75 1 6982691"/>
                <a:gd name="f97" fmla="*/ f76 1 1719942"/>
                <a:gd name="f98" fmla="*/ f77 1 6982691"/>
                <a:gd name="f99" fmla="*/ f78 1 1719942"/>
                <a:gd name="f100" fmla="*/ f79 1 6982691"/>
                <a:gd name="f101" fmla="*/ f80 1 6982691"/>
                <a:gd name="f102" fmla="*/ f81 1 6982691"/>
                <a:gd name="f103" fmla="*/ f82 1 1719942"/>
                <a:gd name="f104" fmla="*/ f83 1 6982691"/>
                <a:gd name="f105" fmla="*/ f84 1 1719942"/>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3"/>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8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48"/>
                </a:cxn>
                <a:cxn ang="f110">
                  <a:pos x="f150" y="f148"/>
                </a:cxn>
                <a:cxn ang="f110">
                  <a:pos x="f151" y="f152"/>
                </a:cxn>
                <a:cxn ang="f110">
                  <a:pos x="f153" y="f154"/>
                </a:cxn>
              </a:cxnLst>
              <a:rect l="f131" t="f134" r="f132" b="f133"/>
              <a:pathLst>
                <a:path w="6982691" h="171994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5"/>
                    <a:pt x="f45" y="f43"/>
                    <a:pt x="f45" y="f43"/>
                  </a:cubicBezTo>
                  <a:lnTo>
                    <a:pt x="f46" y="f43"/>
                  </a:lnTo>
                  <a:cubicBezTo>
                    <a:pt x="f47" y="f48"/>
                    <a:pt x="f49" y="f50"/>
                    <a:pt x="f51" y="f52"/>
                  </a:cubicBezTo>
                  <a:cubicBezTo>
                    <a:pt x="f53" y="f54"/>
                    <a:pt x="f55" y="f56"/>
                    <a:pt x="f6" y="f39"/>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4" name="Hexagon 51"/>
            <p:cNvSpPr/>
            <p:nvPr/>
          </p:nvSpPr>
          <p:spPr>
            <a:xfrm rot="1800004">
              <a:off x="3303056"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5" name="Hexagon 52"/>
            <p:cNvSpPr/>
            <p:nvPr/>
          </p:nvSpPr>
          <p:spPr>
            <a:xfrm rot="1800004">
              <a:off x="4101108" y="4548243"/>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6" name="Hexagon 53"/>
            <p:cNvSpPr/>
            <p:nvPr/>
          </p:nvSpPr>
          <p:spPr>
            <a:xfrm rot="1800004">
              <a:off x="4111614" y="175535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7" name="Hexagon 54"/>
            <p:cNvSpPr/>
            <p:nvPr/>
          </p:nvSpPr>
          <p:spPr>
            <a:xfrm rot="1800004">
              <a:off x="3282062" y="35891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4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8" name="Hexagon 55"/>
            <p:cNvSpPr/>
            <p:nvPr/>
          </p:nvSpPr>
          <p:spPr>
            <a:xfrm rot="1800004">
              <a:off x="4920163" y="593418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6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9" name="Freeform 58"/>
            <p:cNvSpPr/>
            <p:nvPr/>
          </p:nvSpPr>
          <p:spPr>
            <a:xfrm rot="1800004">
              <a:off x="-421577" y="4631408"/>
              <a:ext cx="1390710" cy="1530275"/>
            </a:xfrm>
            <a:custGeom>
              <a:avLst/>
              <a:gdLst>
                <a:gd name="f0" fmla="val 10800000"/>
                <a:gd name="f1" fmla="val 5400000"/>
                <a:gd name="f2" fmla="val 180"/>
                <a:gd name="f3" fmla="val w"/>
                <a:gd name="f4" fmla="val h"/>
                <a:gd name="f5" fmla="val 0"/>
                <a:gd name="f6" fmla="val 1261499"/>
                <a:gd name="f7" fmla="val 1388236"/>
                <a:gd name="f8" fmla="val 105098"/>
                <a:gd name="f9" fmla="val 56357"/>
                <a:gd name="f10" fmla="val 865241"/>
                <a:gd name="f11" fmla="val 694118"/>
                <a:gd name="f12" fmla="val 744578"/>
                <a:gd name="f13" fmla="val 1387893"/>
                <a:gd name="f14" fmla="+- 0 0 -90"/>
                <a:gd name="f15" fmla="*/ f3 1 1261499"/>
                <a:gd name="f16" fmla="*/ f4 1 1388236"/>
                <a:gd name="f17" fmla="+- f7 0 f5"/>
                <a:gd name="f18" fmla="+- f6 0 f5"/>
                <a:gd name="f19" fmla="*/ f14 f0 1"/>
                <a:gd name="f20" fmla="*/ f18 1 1261499"/>
                <a:gd name="f21" fmla="*/ f17 1 1388236"/>
                <a:gd name="f22" fmla="*/ 694118 f17 1"/>
                <a:gd name="f23" fmla="*/ 0 f17 1"/>
                <a:gd name="f24" fmla="*/ 1388236 f17 1"/>
                <a:gd name="f25" fmla="*/ 0 f18 1"/>
                <a:gd name="f26" fmla="*/ 105098 f17 1"/>
                <a:gd name="f27" fmla="*/ 56357 f18 1"/>
                <a:gd name="f28" fmla="*/ 865241 f18 1"/>
                <a:gd name="f29" fmla="*/ 1261499 f18 1"/>
                <a:gd name="f30" fmla="*/ 744578 f18 1"/>
                <a:gd name="f31" fmla="*/ 1387893 f17 1"/>
                <a:gd name="f32" fmla="*/ f19 1 f2"/>
                <a:gd name="f33" fmla="*/ f22 1 1388236"/>
                <a:gd name="f34" fmla="*/ f23 1 1388236"/>
                <a:gd name="f35" fmla="*/ f24 1 1388236"/>
                <a:gd name="f36" fmla="*/ f25 1 1261499"/>
                <a:gd name="f37" fmla="*/ f26 1 1388236"/>
                <a:gd name="f38" fmla="*/ f27 1 1261499"/>
                <a:gd name="f39" fmla="*/ f28 1 1261499"/>
                <a:gd name="f40" fmla="*/ f29 1 1261499"/>
                <a:gd name="f41" fmla="*/ f30 1 1261499"/>
                <a:gd name="f42" fmla="*/ f31 1 1388236"/>
                <a:gd name="f43" fmla="*/ f5 1 f20"/>
                <a:gd name="f44" fmla="*/ f6 1 f20"/>
                <a:gd name="f45" fmla="*/ f5 1 f21"/>
                <a:gd name="f46" fmla="*/ f7 1 f21"/>
                <a:gd name="f47" fmla="+- f32 0 f1"/>
                <a:gd name="f48" fmla="*/ f36 1 f20"/>
                <a:gd name="f49" fmla="*/ f37 1 f21"/>
                <a:gd name="f50" fmla="*/ f38 1 f20"/>
                <a:gd name="f51" fmla="*/ f34 1 f21"/>
                <a:gd name="f52" fmla="*/ f39 1 f20"/>
                <a:gd name="f53" fmla="*/ f40 1 f20"/>
                <a:gd name="f54" fmla="*/ f33 1 f21"/>
                <a:gd name="f55" fmla="*/ f35 1 f21"/>
                <a:gd name="f56" fmla="*/ f41 1 f20"/>
                <a:gd name="f57" fmla="*/ f42 1 f21"/>
                <a:gd name="f58" fmla="*/ f43 f15 1"/>
                <a:gd name="f59" fmla="*/ f44 f15 1"/>
                <a:gd name="f60" fmla="*/ f46 f16 1"/>
                <a:gd name="f61" fmla="*/ f45 f16 1"/>
                <a:gd name="f62" fmla="*/ f48 f15 1"/>
                <a:gd name="f63" fmla="*/ f49 f16 1"/>
                <a:gd name="f64" fmla="*/ f50 f15 1"/>
                <a:gd name="f65" fmla="*/ f51 f16 1"/>
                <a:gd name="f66" fmla="*/ f52 f15 1"/>
                <a:gd name="f67" fmla="*/ f53 f15 1"/>
                <a:gd name="f68" fmla="*/ f54 f16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5"/>
                </a:cxn>
                <a:cxn ang="f47">
                  <a:pos x="f67" y="f68"/>
                </a:cxn>
                <a:cxn ang="f47">
                  <a:pos x="f66" y="f69"/>
                </a:cxn>
                <a:cxn ang="f47">
                  <a:pos x="f70" y="f71"/>
                </a:cxn>
                <a:cxn ang="f47">
                  <a:pos x="f62" y="f63"/>
                </a:cxn>
              </a:cxnLst>
              <a:rect l="f58" t="f61" r="f59" b="f60"/>
              <a:pathLst>
                <a:path w="1261499" h="1388236">
                  <a:moveTo>
                    <a:pt x="f5" y="f8"/>
                  </a:moveTo>
                  <a:lnTo>
                    <a:pt x="f9" y="f5"/>
                  </a:lnTo>
                  <a:lnTo>
                    <a:pt x="f10" y="f5"/>
                  </a:lnTo>
                  <a:lnTo>
                    <a:pt x="f6" y="f11"/>
                  </a:lnTo>
                  <a:lnTo>
                    <a:pt x="f10" y="f7"/>
                  </a:lnTo>
                  <a:lnTo>
                    <a:pt x="f12" y="f13"/>
                  </a:lnTo>
                  <a:lnTo>
                    <a:pt x="f5" y="f8"/>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0" name="Hexagon 59"/>
            <p:cNvSpPr/>
            <p:nvPr/>
          </p:nvSpPr>
          <p:spPr>
            <a:xfrm rot="1800004">
              <a:off x="26862" y="5955175"/>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1" name="Hexagon 61"/>
            <p:cNvSpPr/>
            <p:nvPr/>
          </p:nvSpPr>
          <p:spPr>
            <a:xfrm rot="1800004">
              <a:off x="58363" y="314130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2" name="Hexagon 62"/>
            <p:cNvSpPr/>
            <p:nvPr/>
          </p:nvSpPr>
          <p:spPr>
            <a:xfrm rot="1800004">
              <a:off x="856405" y="454823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3" name="Hexagon 63"/>
            <p:cNvSpPr/>
            <p:nvPr/>
          </p:nvSpPr>
          <p:spPr>
            <a:xfrm rot="1800004">
              <a:off x="1664954" y="596568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4" name="Hexagon 64"/>
            <p:cNvSpPr/>
            <p:nvPr/>
          </p:nvSpPr>
          <p:spPr>
            <a:xfrm rot="1800004">
              <a:off x="1685958"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5" name="Hexagon 65"/>
            <p:cNvSpPr/>
            <p:nvPr/>
          </p:nvSpPr>
          <p:spPr>
            <a:xfrm rot="1800004">
              <a:off x="877409" y="172386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6" name="Hexagon 66"/>
            <p:cNvSpPr/>
            <p:nvPr/>
          </p:nvSpPr>
          <p:spPr>
            <a:xfrm rot="1800004">
              <a:off x="7503325" y="4569237"/>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7" name="Hexagon 67"/>
            <p:cNvSpPr/>
            <p:nvPr/>
          </p:nvSpPr>
          <p:spPr>
            <a:xfrm rot="1800004">
              <a:off x="8322372" y="597617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8" name="Hexagon 68"/>
            <p:cNvSpPr/>
            <p:nvPr/>
          </p:nvSpPr>
          <p:spPr>
            <a:xfrm rot="1800004">
              <a:off x="8322372" y="3162296"/>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9" name="Freeform 69"/>
            <p:cNvSpPr/>
            <p:nvPr/>
          </p:nvSpPr>
          <p:spPr>
            <a:xfrm rot="1800004">
              <a:off x="9157356" y="4470586"/>
              <a:ext cx="1370767" cy="1530275"/>
            </a:xfrm>
            <a:custGeom>
              <a:avLst/>
              <a:gdLst>
                <a:gd name="f0" fmla="val 10800000"/>
                <a:gd name="f1" fmla="val 5400000"/>
                <a:gd name="f2" fmla="val 180"/>
                <a:gd name="f3" fmla="val w"/>
                <a:gd name="f4" fmla="val h"/>
                <a:gd name="f5" fmla="val 0"/>
                <a:gd name="f6" fmla="val 1243407"/>
                <a:gd name="f7" fmla="val 1388236"/>
                <a:gd name="f8" fmla="val 694118"/>
                <a:gd name="f9" fmla="val 396258"/>
                <a:gd name="f10" fmla="val 474029"/>
                <a:gd name="f11" fmla="val 4016"/>
                <a:gd name="f12" fmla="val 1325983"/>
                <a:gd name="f13" fmla="val 1205142"/>
                <a:gd name="f14" fmla="+- 0 0 -90"/>
                <a:gd name="f15" fmla="*/ f3 1 1243407"/>
                <a:gd name="f16" fmla="*/ f4 1 1388236"/>
                <a:gd name="f17" fmla="+- f7 0 f5"/>
                <a:gd name="f18" fmla="+- f6 0 f5"/>
                <a:gd name="f19" fmla="*/ f14 f0 1"/>
                <a:gd name="f20" fmla="*/ f18 1 1243407"/>
                <a:gd name="f21" fmla="*/ f17 1 1388236"/>
                <a:gd name="f22" fmla="*/ 694118 f17 1"/>
                <a:gd name="f23" fmla="*/ 0 f17 1"/>
                <a:gd name="f24" fmla="*/ 1388236 f17 1"/>
                <a:gd name="f25" fmla="*/ 4016 f17 1"/>
                <a:gd name="f26" fmla="*/ 0 f18 1"/>
                <a:gd name="f27" fmla="*/ 396258 f18 1"/>
                <a:gd name="f28" fmla="*/ 474029 f18 1"/>
                <a:gd name="f29" fmla="*/ 1243407 f18 1"/>
                <a:gd name="f30" fmla="*/ 1325983 f17 1"/>
                <a:gd name="f31" fmla="*/ 1205142 f18 1"/>
                <a:gd name="f32" fmla="*/ f19 1 f2"/>
                <a:gd name="f33" fmla="*/ f22 1 1388236"/>
                <a:gd name="f34" fmla="*/ f23 1 1388236"/>
                <a:gd name="f35" fmla="*/ f24 1 1388236"/>
                <a:gd name="f36" fmla="*/ f25 1 1388236"/>
                <a:gd name="f37" fmla="*/ f26 1 1243407"/>
                <a:gd name="f38" fmla="*/ f27 1 1243407"/>
                <a:gd name="f39" fmla="*/ f28 1 1243407"/>
                <a:gd name="f40" fmla="*/ f29 1 1243407"/>
                <a:gd name="f41" fmla="*/ f30 1 1388236"/>
                <a:gd name="f42" fmla="*/ f31 1 1243407"/>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6 1 f21"/>
                <a:gd name="f54" fmla="*/ f40 1 f20"/>
                <a:gd name="f55" fmla="*/ f41 1 f21"/>
                <a:gd name="f56" fmla="*/ f42 1 f20"/>
                <a:gd name="f57" fmla="*/ f35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3407" h="1388236">
                  <a:moveTo>
                    <a:pt x="f5" y="f8"/>
                  </a:moveTo>
                  <a:lnTo>
                    <a:pt x="f9" y="f5"/>
                  </a:lnTo>
                  <a:lnTo>
                    <a:pt x="f10" y="f11"/>
                  </a:lnTo>
                  <a:lnTo>
                    <a:pt x="f6" y="f12"/>
                  </a:lnTo>
                  <a:lnTo>
                    <a:pt x="f13" y="f7"/>
                  </a:lnTo>
                  <a:lnTo>
                    <a:pt x="f9" y="f7"/>
                  </a:lnTo>
                  <a:lnTo>
                    <a:pt x="f5" y="f8"/>
                  </a:lnTo>
                  <a:close/>
                </a:path>
              </a:pathLst>
            </a:custGeom>
            <a:solidFill>
              <a:srgbClr val="FFFFFF">
                <a:alpha val="4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0" name="Freeform 70"/>
            <p:cNvSpPr/>
            <p:nvPr/>
          </p:nvSpPr>
          <p:spPr>
            <a:xfrm rot="1800004">
              <a:off x="9157630" y="1666173"/>
              <a:ext cx="1369076" cy="1530915"/>
            </a:xfrm>
            <a:custGeom>
              <a:avLst/>
              <a:gdLst>
                <a:gd name="f0" fmla="val 10800000"/>
                <a:gd name="f1" fmla="val 5400000"/>
                <a:gd name="f2" fmla="val 180"/>
                <a:gd name="f3" fmla="val w"/>
                <a:gd name="f4" fmla="val h"/>
                <a:gd name="f5" fmla="val 0"/>
                <a:gd name="f6" fmla="val 1241871"/>
                <a:gd name="f7" fmla="val 1388822"/>
                <a:gd name="f8" fmla="val 694704"/>
                <a:gd name="f9" fmla="val 396258"/>
                <a:gd name="f10" fmla="val 586"/>
                <a:gd name="f11" fmla="val 482002"/>
                <a:gd name="f12" fmla="val 1323912"/>
                <a:gd name="f13" fmla="val 1205142"/>
                <a:gd name="f14" fmla="+- 0 0 -90"/>
                <a:gd name="f15" fmla="*/ f3 1 1241871"/>
                <a:gd name="f16" fmla="*/ f4 1 1388822"/>
                <a:gd name="f17" fmla="+- f7 0 f5"/>
                <a:gd name="f18" fmla="+- f6 0 f5"/>
                <a:gd name="f19" fmla="*/ f14 f0 1"/>
                <a:gd name="f20" fmla="*/ f18 1 1241871"/>
                <a:gd name="f21" fmla="*/ f17 1 1388822"/>
                <a:gd name="f22" fmla="*/ 694704 f17 1"/>
                <a:gd name="f23" fmla="*/ 586 f17 1"/>
                <a:gd name="f24" fmla="*/ 0 f17 1"/>
                <a:gd name="f25" fmla="*/ 1388822 f17 1"/>
                <a:gd name="f26" fmla="*/ 0 f18 1"/>
                <a:gd name="f27" fmla="*/ 396258 f18 1"/>
                <a:gd name="f28" fmla="*/ 482002 f18 1"/>
                <a:gd name="f29" fmla="*/ 1241871 f18 1"/>
                <a:gd name="f30" fmla="*/ 1323912 f17 1"/>
                <a:gd name="f31" fmla="*/ 1205142 f18 1"/>
                <a:gd name="f32" fmla="*/ f19 1 f2"/>
                <a:gd name="f33" fmla="*/ f22 1 1388822"/>
                <a:gd name="f34" fmla="*/ f23 1 1388822"/>
                <a:gd name="f35" fmla="*/ f24 1 1388822"/>
                <a:gd name="f36" fmla="*/ f25 1 1388822"/>
                <a:gd name="f37" fmla="*/ f26 1 1241871"/>
                <a:gd name="f38" fmla="*/ f27 1 1241871"/>
                <a:gd name="f39" fmla="*/ f28 1 1241871"/>
                <a:gd name="f40" fmla="*/ f29 1 1241871"/>
                <a:gd name="f41" fmla="*/ f30 1 1388822"/>
                <a:gd name="f42" fmla="*/ f31 1 1241871"/>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5 1 f21"/>
                <a:gd name="f54" fmla="*/ f40 1 f20"/>
                <a:gd name="f55" fmla="*/ f41 1 f21"/>
                <a:gd name="f56" fmla="*/ f42 1 f20"/>
                <a:gd name="f57" fmla="*/ f36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1871" h="1388822">
                  <a:moveTo>
                    <a:pt x="f5" y="f8"/>
                  </a:moveTo>
                  <a:lnTo>
                    <a:pt x="f9" y="f10"/>
                  </a:lnTo>
                  <a:lnTo>
                    <a:pt x="f11" y="f5"/>
                  </a:lnTo>
                  <a:lnTo>
                    <a:pt x="f6" y="f12"/>
                  </a:lnTo>
                  <a:lnTo>
                    <a:pt x="f13" y="f7"/>
                  </a:lnTo>
                  <a:lnTo>
                    <a:pt x="f9" y="f7"/>
                  </a:lnTo>
                  <a:lnTo>
                    <a:pt x="f5" y="f8"/>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41" name="Rectangle 45"/>
          <p:cNvSpPr/>
          <p:nvPr/>
        </p:nvSpPr>
        <p:spPr>
          <a:xfrm>
            <a:off x="5028450" y="-23710"/>
            <a:ext cx="4055967" cy="6913540"/>
          </a:xfrm>
          <a:prstGeom prst="rect">
            <a:avLst/>
          </a:prstGeom>
          <a:solidFill>
            <a:srgbClr val="F5F5F5"/>
          </a:solidFill>
          <a:ln w="15873">
            <a:solidFill>
              <a:srgbClr val="74A51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2" name="Rectangle 56"/>
          <p:cNvSpPr/>
          <p:nvPr/>
        </p:nvSpPr>
        <p:spPr>
          <a:xfrm>
            <a:off x="5125303" y="-23710"/>
            <a:ext cx="3864236" cy="687775"/>
          </a:xfrm>
          <a:prstGeom prst="rect">
            <a:avLst/>
          </a:prstGeom>
          <a:solidFill>
            <a:srgbClr val="71685A"/>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3" name="Date Placeholder 4"/>
          <p:cNvSpPr txBox="1">
            <a:spLocks noGrp="1"/>
          </p:cNvSpPr>
          <p:nvPr>
            <p:ph type="dt" sz="half" idx="7"/>
          </p:nvPr>
        </p:nvSpPr>
        <p:spPr/>
        <p:txBody>
          <a:bodyPr/>
          <a:lstStyle>
            <a:lvl1pPr>
              <a:defRPr/>
            </a:lvl1pPr>
          </a:lstStyle>
          <a:p>
            <a:pPr lvl="0"/>
            <a:endParaRPr lang="en-US"/>
          </a:p>
        </p:txBody>
      </p:sp>
      <p:sp>
        <p:nvSpPr>
          <p:cNvPr id="44" name="Slide Number Placeholder 6"/>
          <p:cNvSpPr txBox="1">
            <a:spLocks noGrp="1"/>
          </p:cNvSpPr>
          <p:nvPr>
            <p:ph type="sldNum" sz="quarter" idx="8"/>
          </p:nvPr>
        </p:nvSpPr>
        <p:spPr/>
        <p:txBody>
          <a:bodyPr/>
          <a:lstStyle>
            <a:lvl1pPr>
              <a:defRPr/>
            </a:lvl1pPr>
          </a:lstStyle>
          <a:p>
            <a:pPr lvl="0"/>
            <a:fld id="{6E49A863-AC46-4520-9E1A-043263864BAF}" type="slidenum">
              <a:t>‹#›</a:t>
            </a:fld>
            <a:endParaRPr lang="en-US"/>
          </a:p>
        </p:txBody>
      </p:sp>
      <p:sp>
        <p:nvSpPr>
          <p:cNvPr id="45" name="Rectangle 57"/>
          <p:cNvSpPr/>
          <p:nvPr/>
        </p:nvSpPr>
        <p:spPr>
          <a:xfrm>
            <a:off x="998332" y="663461"/>
            <a:ext cx="3927137" cy="6226369"/>
          </a:xfrm>
          <a:prstGeom prst="rect">
            <a:avLst/>
          </a:prstGeom>
          <a:solidFill>
            <a:srgbClr val="FFFFFF"/>
          </a:solidFill>
          <a:ln w="3172">
            <a:solidFill>
              <a:srgbClr val="00000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6" name="Content Placeholder 2"/>
          <p:cNvSpPr txBox="1">
            <a:spLocks noGrp="1"/>
          </p:cNvSpPr>
          <p:nvPr>
            <p:ph idx="1"/>
          </p:nvPr>
        </p:nvSpPr>
        <p:spPr>
          <a:xfrm>
            <a:off x="1263271" y="944163"/>
            <a:ext cx="3406999" cy="5677729"/>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Rectangle 60"/>
          <p:cNvSpPr/>
          <p:nvPr/>
        </p:nvSpPr>
        <p:spPr>
          <a:xfrm>
            <a:off x="5127278" y="6711202"/>
            <a:ext cx="3864236" cy="90104"/>
          </a:xfrm>
          <a:prstGeom prst="rect">
            <a:avLst/>
          </a:prstGeom>
          <a:solidFill>
            <a:srgbClr val="94C600"/>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8" name="Footer Placeholder 5"/>
          <p:cNvSpPr txBox="1">
            <a:spLocks noGrp="1"/>
          </p:cNvSpPr>
          <p:nvPr>
            <p:ph type="ftr" sz="quarter" idx="9"/>
          </p:nvPr>
        </p:nvSpPr>
        <p:spPr>
          <a:xfrm>
            <a:off x="5116872" y="6310567"/>
            <a:ext cx="3851525" cy="402482"/>
          </a:xfrm>
        </p:spPr>
        <p:txBody>
          <a:bodyPr/>
          <a:lstStyle>
            <a:lvl1pPr>
              <a:defRPr/>
            </a:lvl1pPr>
          </a:lstStyle>
          <a:p>
            <a:pPr lvl="0"/>
            <a:endParaRPr lang="en-US"/>
          </a:p>
        </p:txBody>
      </p:sp>
      <p:sp>
        <p:nvSpPr>
          <p:cNvPr id="49" name="Title 1"/>
          <p:cNvSpPr txBox="1">
            <a:spLocks noGrp="1"/>
          </p:cNvSpPr>
          <p:nvPr>
            <p:ph type="title"/>
          </p:nvPr>
        </p:nvSpPr>
        <p:spPr>
          <a:xfrm>
            <a:off x="5225338" y="2929326"/>
            <a:ext cx="3643061" cy="1612855"/>
          </a:xfrm>
        </p:spPr>
        <p:txBody>
          <a:bodyPr/>
          <a:lstStyle>
            <a:lvl1pPr>
              <a:defRPr sz="3100"/>
            </a:lvl1pPr>
          </a:lstStyle>
          <a:p>
            <a:pPr lvl="0"/>
            <a:r>
              <a:rPr lang="en-US"/>
              <a:t>Click to edit Master title style</a:t>
            </a:r>
          </a:p>
        </p:txBody>
      </p:sp>
      <p:sp>
        <p:nvSpPr>
          <p:cNvPr id="50" name="Text Placeholder 3"/>
          <p:cNvSpPr txBox="1">
            <a:spLocks noGrp="1"/>
          </p:cNvSpPr>
          <p:nvPr>
            <p:ph type="body" idx="2"/>
          </p:nvPr>
        </p:nvSpPr>
        <p:spPr>
          <a:xfrm>
            <a:off x="5221763" y="4560268"/>
            <a:ext cx="3636678" cy="1673205"/>
          </a:xfrm>
        </p:spPr>
        <p:txBody>
          <a:bodyPr/>
          <a:lstStyle>
            <a:lvl1pPr marL="0" indent="0">
              <a:spcBef>
                <a:spcPts val="400"/>
              </a:spcBef>
              <a:buNone/>
              <a:defRPr sz="1800">
                <a:solidFill>
                  <a:srgbClr val="424242"/>
                </a:solidFill>
              </a:defRPr>
            </a:lvl1pPr>
          </a:lstStyle>
          <a:p>
            <a:pPr lvl="0"/>
            <a:r>
              <a:rPr lang="en-US"/>
              <a:t>Click to edit Master text styles</a:t>
            </a:r>
          </a:p>
        </p:txBody>
      </p:sp>
    </p:spTree>
    <p:extLst>
      <p:ext uri="{BB962C8B-B14F-4D97-AF65-F5344CB8AC3E}">
        <p14:creationId xmlns:p14="http://schemas.microsoft.com/office/powerpoint/2010/main" val="443301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 name="Group 43"/>
          <p:cNvGrpSpPr/>
          <p:nvPr/>
        </p:nvGrpSpPr>
        <p:grpSpPr>
          <a:xfrm>
            <a:off x="-421577" y="-1"/>
            <a:ext cx="10949700" cy="7559674"/>
            <a:chOff x="-421577" y="-1"/>
            <a:chExt cx="10949700" cy="7559674"/>
          </a:xfrm>
        </p:grpSpPr>
        <p:grpSp>
          <p:nvGrpSpPr>
            <p:cNvPr id="3" name="Group 44"/>
            <p:cNvGrpSpPr/>
            <p:nvPr/>
          </p:nvGrpSpPr>
          <p:grpSpPr>
            <a:xfrm>
              <a:off x="0" y="-1"/>
              <a:ext cx="10080628" cy="7559674"/>
              <a:chOff x="0" y="-1"/>
              <a:chExt cx="10080628" cy="7559674"/>
            </a:xfrm>
          </p:grpSpPr>
          <p:grpSp>
            <p:nvGrpSpPr>
              <p:cNvPr id="4" name="Group 4"/>
              <p:cNvGrpSpPr/>
              <p:nvPr/>
            </p:nvGrpSpPr>
            <p:grpSpPr>
              <a:xfrm>
                <a:off x="0" y="0"/>
                <a:ext cx="2772167" cy="7559673"/>
                <a:chOff x="0" y="0"/>
                <a:chExt cx="2772167" cy="7559673"/>
              </a:xfrm>
            </p:grpSpPr>
            <p:sp>
              <p:nvSpPr>
                <p:cNvPr id="5" name="Rectangle 86"/>
                <p:cNvSpPr/>
                <p:nvPr/>
              </p:nvSpPr>
              <p:spPr>
                <a:xfrm>
                  <a:off x="1008061"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6" name="Rectangle 2"/>
                <p:cNvSpPr/>
                <p:nvPr/>
              </p:nvSpPr>
              <p:spPr>
                <a:xfrm>
                  <a:off x="0"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7" name="Rectangle 3"/>
                <p:cNvSpPr/>
                <p:nvPr/>
              </p:nvSpPr>
              <p:spPr>
                <a:xfrm>
                  <a:off x="252017"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8" name="Group 5"/>
              <p:cNvGrpSpPr/>
              <p:nvPr/>
            </p:nvGrpSpPr>
            <p:grpSpPr>
              <a:xfrm>
                <a:off x="466225" y="0"/>
                <a:ext cx="2772177" cy="7559673"/>
                <a:chOff x="466225" y="0"/>
                <a:chExt cx="2772177" cy="7559673"/>
              </a:xfrm>
            </p:grpSpPr>
            <p:sp>
              <p:nvSpPr>
                <p:cNvPr id="9" name="Rectangle 83"/>
                <p:cNvSpPr/>
                <p:nvPr/>
              </p:nvSpPr>
              <p:spPr>
                <a:xfrm>
                  <a:off x="1474296"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0" name="Rectangle 84"/>
                <p:cNvSpPr/>
                <p:nvPr/>
              </p:nvSpPr>
              <p:spPr>
                <a:xfrm>
                  <a:off x="466225"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1" name="Rectangle 85"/>
                <p:cNvSpPr/>
                <p:nvPr/>
              </p:nvSpPr>
              <p:spPr>
                <a:xfrm>
                  <a:off x="718242"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12" name="Group 9"/>
              <p:cNvGrpSpPr/>
              <p:nvPr/>
            </p:nvGrpSpPr>
            <p:grpSpPr>
              <a:xfrm>
                <a:off x="7308451" y="-1"/>
                <a:ext cx="2772177" cy="7559673"/>
                <a:chOff x="7308451" y="-1"/>
                <a:chExt cx="2772177" cy="7559673"/>
              </a:xfrm>
            </p:grpSpPr>
            <p:sp>
              <p:nvSpPr>
                <p:cNvPr id="13" name="Rectangle 80"/>
                <p:cNvSpPr/>
                <p:nvPr/>
              </p:nvSpPr>
              <p:spPr>
                <a:xfrm rot="10799991">
                  <a:off x="7308451" y="-1"/>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4" name="Rectangle 81"/>
                <p:cNvSpPr/>
                <p:nvPr/>
              </p:nvSpPr>
              <p:spPr>
                <a:xfrm rot="10799991">
                  <a:off x="9576593" y="-1"/>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5" name="Rectangle 82"/>
                <p:cNvSpPr/>
                <p:nvPr/>
              </p:nvSpPr>
              <p:spPr>
                <a:xfrm rot="10799991">
                  <a:off x="8988551" y="-1"/>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6" name="Rectangle 77"/>
              <p:cNvSpPr/>
              <p:nvPr/>
            </p:nvSpPr>
            <p:spPr>
              <a:xfrm>
                <a:off x="4200259" y="0"/>
                <a:ext cx="3108191"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7" name="Rectangle 78"/>
              <p:cNvSpPr/>
              <p:nvPr/>
            </p:nvSpPr>
            <p:spPr>
              <a:xfrm>
                <a:off x="3192197"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8" name="Rectangle 79"/>
              <p:cNvSpPr/>
              <p:nvPr/>
            </p:nvSpPr>
            <p:spPr>
              <a:xfrm>
                <a:off x="3444215"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9" name="Freeform 45"/>
            <p:cNvSpPr/>
            <p:nvPr/>
          </p:nvSpPr>
          <p:spPr>
            <a:xfrm>
              <a:off x="-13094" y="5550307"/>
              <a:ext cx="10080629" cy="1295942"/>
            </a:xfrm>
            <a:custGeom>
              <a:avLst/>
              <a:gdLst>
                <a:gd name="f0" fmla="val 10800000"/>
                <a:gd name="f1" fmla="val 5400000"/>
                <a:gd name="f2" fmla="val 180"/>
                <a:gd name="f3" fmla="val w"/>
                <a:gd name="f4" fmla="val h"/>
                <a:gd name="f5" fmla="val 0"/>
                <a:gd name="f6" fmla="val 9144000"/>
                <a:gd name="f7" fmla="val 1175655"/>
                <a:gd name="f8" fmla="val 1116279"/>
                <a:gd name="f9" fmla="val 493815"/>
                <a:gd name="f10" fmla="val 1145967"/>
                <a:gd name="f11" fmla="val 987631"/>
                <a:gd name="f12" fmla="val 1674420"/>
                <a:gd name="f13" fmla="val 1163780"/>
                <a:gd name="f14" fmla="val 2361209"/>
                <a:gd name="f15" fmla="val 1151905"/>
                <a:gd name="f16" fmla="val 3204358"/>
                <a:gd name="f17" fmla="val 1138050"/>
                <a:gd name="f18" fmla="val 4120737"/>
                <a:gd name="f19" fmla="val 1045027"/>
                <a:gd name="f20" fmla="val 5037116"/>
                <a:gd name="f21" fmla="val 952004"/>
                <a:gd name="f22" fmla="val 6335486"/>
                <a:gd name="f23" fmla="val 779811"/>
                <a:gd name="f24" fmla="val 7172696"/>
                <a:gd name="f25" fmla="val 605640"/>
                <a:gd name="f26" fmla="val 8009907"/>
                <a:gd name="f27" fmla="val 431469"/>
                <a:gd name="f28" fmla="val 8866910"/>
                <a:gd name="f29" fmla="val 154379"/>
                <a:gd name="f30" fmla="+- 0 0 -90"/>
                <a:gd name="f31" fmla="*/ f3 1 9144000"/>
                <a:gd name="f32" fmla="*/ f4 1 1175655"/>
                <a:gd name="f33" fmla="+- f7 0 f5"/>
                <a:gd name="f34" fmla="+- f6 0 f5"/>
                <a:gd name="f35" fmla="*/ f30 f0 1"/>
                <a:gd name="f36" fmla="*/ f34 1 9144000"/>
                <a:gd name="f37" fmla="*/ f33 1 1175655"/>
                <a:gd name="f38" fmla="*/ 0 f34 1"/>
                <a:gd name="f39" fmla="*/ 1674420 f34 1"/>
                <a:gd name="f40" fmla="*/ 4120737 f34 1"/>
                <a:gd name="f41" fmla="*/ 7172696 f34 1"/>
                <a:gd name="f42" fmla="*/ 9144000 f34 1"/>
                <a:gd name="f43" fmla="*/ 1116279 f33 1"/>
                <a:gd name="f44" fmla="*/ 1163780 f33 1"/>
                <a:gd name="f45" fmla="*/ 1045027 f33 1"/>
                <a:gd name="f46" fmla="*/ 605640 f33 1"/>
                <a:gd name="f47" fmla="*/ 0 f33 1"/>
                <a:gd name="f48" fmla="*/ f35 1 f2"/>
                <a:gd name="f49" fmla="*/ f38 1 9144000"/>
                <a:gd name="f50" fmla="*/ f39 1 9144000"/>
                <a:gd name="f51" fmla="*/ f40 1 9144000"/>
                <a:gd name="f52" fmla="*/ f41 1 9144000"/>
                <a:gd name="f53" fmla="*/ f42 1 9144000"/>
                <a:gd name="f54" fmla="*/ f43 1 1175655"/>
                <a:gd name="f55" fmla="*/ f44 1 1175655"/>
                <a:gd name="f56" fmla="*/ f45 1 1175655"/>
                <a:gd name="f57" fmla="*/ f46 1 1175655"/>
                <a:gd name="f58" fmla="*/ f47 1 1175655"/>
                <a:gd name="f59" fmla="*/ f5 1 f36"/>
                <a:gd name="f60" fmla="*/ f6 1 f36"/>
                <a:gd name="f61" fmla="*/ f5 1 f37"/>
                <a:gd name="f62" fmla="*/ f7 1 f37"/>
                <a:gd name="f63" fmla="+- f48 0 f1"/>
                <a:gd name="f64" fmla="*/ f49 1 f36"/>
                <a:gd name="f65" fmla="*/ f54 1 f37"/>
                <a:gd name="f66" fmla="*/ f50 1 f36"/>
                <a:gd name="f67" fmla="*/ f55 1 f37"/>
                <a:gd name="f68" fmla="*/ f51 1 f36"/>
                <a:gd name="f69" fmla="*/ f56 1 f37"/>
                <a:gd name="f70" fmla="*/ f52 1 f36"/>
                <a:gd name="f71" fmla="*/ f57 1 f37"/>
                <a:gd name="f72" fmla="*/ f53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144000" h="1175655">
                  <a:moveTo>
                    <a:pt x="f5" y="f8"/>
                  </a:moveTo>
                  <a:cubicBezTo>
                    <a:pt x="f9" y="f10"/>
                    <a:pt x="f11" y="f7"/>
                    <a:pt x="f12" y="f13"/>
                  </a:cubicBezTo>
                  <a:cubicBezTo>
                    <a:pt x="f14" y="f15"/>
                    <a:pt x="f16" y="f17"/>
                    <a:pt x="f18" y="f19"/>
                  </a:cubicBezTo>
                  <a:cubicBezTo>
                    <a:pt x="f20" y="f21"/>
                    <a:pt x="f22" y="f23"/>
                    <a:pt x="f24" y="f25"/>
                  </a:cubicBezTo>
                  <a:cubicBezTo>
                    <a:pt x="f26" y="f27"/>
                    <a:pt x="f28" y="f29"/>
                    <a:pt x="f6" y="f5"/>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0" name="Freeform 46"/>
            <p:cNvSpPr/>
            <p:nvPr/>
          </p:nvSpPr>
          <p:spPr>
            <a:xfrm>
              <a:off x="-13094" y="3822384"/>
              <a:ext cx="10080629" cy="981772"/>
            </a:xfrm>
            <a:custGeom>
              <a:avLst/>
              <a:gdLst>
                <a:gd name="f0" fmla="val 10800000"/>
                <a:gd name="f1" fmla="val 5400000"/>
                <a:gd name="f2" fmla="val 180"/>
                <a:gd name="f3" fmla="val w"/>
                <a:gd name="f4" fmla="val h"/>
                <a:gd name="f5" fmla="val 0"/>
                <a:gd name="f6" fmla="val 9144000"/>
                <a:gd name="f7" fmla="val 890650"/>
                <a:gd name="f8" fmla="val 263236"/>
                <a:gd name="f9" fmla="val 751114"/>
                <a:gd name="f10" fmla="val 526472"/>
                <a:gd name="f11" fmla="val 611579"/>
                <a:gd name="f12" fmla="val 1045028"/>
                <a:gd name="f13" fmla="val 475013"/>
                <a:gd name="f14" fmla="val 1563584"/>
                <a:gd name="f15" fmla="val 338447"/>
                <a:gd name="f16" fmla="val 2299855"/>
                <a:gd name="f17" fmla="val 138545"/>
                <a:gd name="f18" fmla="val 3111335"/>
                <a:gd name="f19" fmla="val 71252"/>
                <a:gd name="f20" fmla="val 3922815"/>
                <a:gd name="f21" fmla="val 3959"/>
                <a:gd name="f22" fmla="val 4908467"/>
                <a:gd name="f23" fmla="val 5913911"/>
                <a:gd name="f24" fmla="val 6919355"/>
                <a:gd name="f25" fmla="val 142504"/>
                <a:gd name="f26" fmla="val 8595756"/>
                <a:gd name="f27" fmla="val 427512"/>
                <a:gd name="f28" fmla="val 498764"/>
                <a:gd name="f29" fmla="+- 0 0 -90"/>
                <a:gd name="f30" fmla="*/ f3 1 9144000"/>
                <a:gd name="f31" fmla="*/ f4 1 890650"/>
                <a:gd name="f32" fmla="+- f7 0 f5"/>
                <a:gd name="f33" fmla="+- f6 0 f5"/>
                <a:gd name="f34" fmla="*/ f29 f0 1"/>
                <a:gd name="f35" fmla="*/ f33 1 9144000"/>
                <a:gd name="f36" fmla="*/ f32 1 890650"/>
                <a:gd name="f37" fmla="*/ 0 f33 1"/>
                <a:gd name="f38" fmla="*/ 890650 f32 1"/>
                <a:gd name="f39" fmla="*/ 1045028 f33 1"/>
                <a:gd name="f40" fmla="*/ 475013 f32 1"/>
                <a:gd name="f41" fmla="*/ 3111335 f33 1"/>
                <a:gd name="f42" fmla="*/ 71252 f32 1"/>
                <a:gd name="f43" fmla="*/ 5913911 f33 1"/>
                <a:gd name="f44" fmla="*/ 9144000 f33 1"/>
                <a:gd name="f45" fmla="*/ 498764 f32 1"/>
                <a:gd name="f46" fmla="*/ f34 1 f2"/>
                <a:gd name="f47" fmla="*/ f37 1 9144000"/>
                <a:gd name="f48" fmla="*/ f38 1 890650"/>
                <a:gd name="f49" fmla="*/ f39 1 9144000"/>
                <a:gd name="f50" fmla="*/ f40 1 890650"/>
                <a:gd name="f51" fmla="*/ f41 1 9144000"/>
                <a:gd name="f52" fmla="*/ f42 1 890650"/>
                <a:gd name="f53" fmla="*/ f43 1 9144000"/>
                <a:gd name="f54" fmla="*/ f44 1 9144000"/>
                <a:gd name="f55" fmla="*/ f45 1 890650"/>
                <a:gd name="f56" fmla="*/ f5 1 f35"/>
                <a:gd name="f57" fmla="*/ f6 1 f35"/>
                <a:gd name="f58" fmla="*/ f5 1 f36"/>
                <a:gd name="f59" fmla="*/ f7 1 f36"/>
                <a:gd name="f60" fmla="+- f46 0 f1"/>
                <a:gd name="f61" fmla="*/ f47 1 f35"/>
                <a:gd name="f62" fmla="*/ f48 1 f36"/>
                <a:gd name="f63" fmla="*/ f49 1 f35"/>
                <a:gd name="f64" fmla="*/ f50 1 f36"/>
                <a:gd name="f65" fmla="*/ f51 1 f35"/>
                <a:gd name="f66" fmla="*/ f52 1 f36"/>
                <a:gd name="f67" fmla="*/ f53 1 f35"/>
                <a:gd name="f68" fmla="*/ f54 1 f35"/>
                <a:gd name="f69" fmla="*/ f55 1 f36"/>
                <a:gd name="f70" fmla="*/ f56 f30 1"/>
                <a:gd name="f71" fmla="*/ f57 f30 1"/>
                <a:gd name="f72" fmla="*/ f59 f31 1"/>
                <a:gd name="f73" fmla="*/ f58 f31 1"/>
                <a:gd name="f74" fmla="*/ f61 f30 1"/>
                <a:gd name="f75" fmla="*/ f62 f31 1"/>
                <a:gd name="f76" fmla="*/ f63 f30 1"/>
                <a:gd name="f77" fmla="*/ f64 f31 1"/>
                <a:gd name="f78" fmla="*/ f65 f30 1"/>
                <a:gd name="f79" fmla="*/ f66 f31 1"/>
                <a:gd name="f80" fmla="*/ f67 f30 1"/>
                <a:gd name="f81" fmla="*/ f68 f30 1"/>
                <a:gd name="f82" fmla="*/ f69 f31 1"/>
              </a:gdLst>
              <a:ahLst/>
              <a:cxnLst>
                <a:cxn ang="3cd4">
                  <a:pos x="hc" y="t"/>
                </a:cxn>
                <a:cxn ang="0">
                  <a:pos x="r" y="vc"/>
                </a:cxn>
                <a:cxn ang="cd4">
                  <a:pos x="hc" y="b"/>
                </a:cxn>
                <a:cxn ang="cd2">
                  <a:pos x="l" y="vc"/>
                </a:cxn>
                <a:cxn ang="f60">
                  <a:pos x="f74" y="f75"/>
                </a:cxn>
                <a:cxn ang="f60">
                  <a:pos x="f76" y="f77"/>
                </a:cxn>
                <a:cxn ang="f60">
                  <a:pos x="f78" y="f79"/>
                </a:cxn>
                <a:cxn ang="f60">
                  <a:pos x="f80" y="f79"/>
                </a:cxn>
                <a:cxn ang="f60">
                  <a:pos x="f81" y="f82"/>
                </a:cxn>
              </a:cxnLst>
              <a:rect l="f70" t="f73" r="f71" b="f72"/>
              <a:pathLst>
                <a:path w="9144000" h="890650">
                  <a:moveTo>
                    <a:pt x="f5" y="f7"/>
                  </a:moveTo>
                  <a:cubicBezTo>
                    <a:pt x="f8" y="f9"/>
                    <a:pt x="f10" y="f11"/>
                    <a:pt x="f12" y="f13"/>
                  </a:cubicBezTo>
                  <a:cubicBezTo>
                    <a:pt x="f14" y="f15"/>
                    <a:pt x="f16" y="f17"/>
                    <a:pt x="f18" y="f19"/>
                  </a:cubicBezTo>
                  <a:cubicBezTo>
                    <a:pt x="f20" y="f21"/>
                    <a:pt x="f22" y="f5"/>
                    <a:pt x="f23" y="f19"/>
                  </a:cubicBezTo>
                  <a:cubicBezTo>
                    <a:pt x="f24" y="f25"/>
                    <a:pt x="f26" y="f27"/>
                    <a:pt x="f6" y="f28"/>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1" name="Freeform 47"/>
            <p:cNvSpPr/>
            <p:nvPr/>
          </p:nvSpPr>
          <p:spPr>
            <a:xfrm>
              <a:off x="-26188" y="6217910"/>
              <a:ext cx="3312203" cy="1335216"/>
            </a:xfrm>
            <a:custGeom>
              <a:avLst/>
              <a:gdLst>
                <a:gd name="f0" fmla="val 10800000"/>
                <a:gd name="f1" fmla="val 5400000"/>
                <a:gd name="f2" fmla="val 180"/>
                <a:gd name="f3" fmla="val w"/>
                <a:gd name="f4" fmla="val h"/>
                <a:gd name="f5" fmla="val 0"/>
                <a:gd name="f6" fmla="val 3004457"/>
                <a:gd name="f7" fmla="val 1211283"/>
                <a:gd name="f8" fmla="val 1103415"/>
                <a:gd name="f9" fmla="val 501732"/>
                <a:gd name="f10" fmla="val 2206831"/>
                <a:gd name="f11" fmla="val 1003465"/>
                <a:gd name="f12" fmla="+- 0 0 -90"/>
                <a:gd name="f13" fmla="*/ f3 1 3004457"/>
                <a:gd name="f14" fmla="*/ f4 1 1211283"/>
                <a:gd name="f15" fmla="+- f7 0 f5"/>
                <a:gd name="f16" fmla="+- f6 0 f5"/>
                <a:gd name="f17" fmla="*/ f12 f0 1"/>
                <a:gd name="f18" fmla="*/ f16 1 3004457"/>
                <a:gd name="f19" fmla="*/ f15 1 1211283"/>
                <a:gd name="f20" fmla="*/ 0 f16 1"/>
                <a:gd name="f21" fmla="*/ 0 f15 1"/>
                <a:gd name="f22" fmla="*/ 3004457 f16 1"/>
                <a:gd name="f23" fmla="*/ 1211283 f15 1"/>
                <a:gd name="f24" fmla="*/ f17 1 f2"/>
                <a:gd name="f25" fmla="*/ f20 1 3004457"/>
                <a:gd name="f26" fmla="*/ f21 1 1211283"/>
                <a:gd name="f27" fmla="*/ f22 1 3004457"/>
                <a:gd name="f28" fmla="*/ f23 1 1211283"/>
                <a:gd name="f29" fmla="*/ f5 1 f18"/>
                <a:gd name="f30" fmla="*/ f6 1 f18"/>
                <a:gd name="f31" fmla="*/ f5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Lst>
              <a:rect l="f38" t="f41" r="f39" b="f40"/>
              <a:pathLst>
                <a:path w="3004457" h="1211283">
                  <a:moveTo>
                    <a:pt x="f5" y="f5"/>
                  </a:moveTo>
                  <a:cubicBezTo>
                    <a:pt x="f8" y="f9"/>
                    <a:pt x="f10" y="f11"/>
                    <a:pt x="f6" y="f7"/>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2" name="Freeform 48"/>
            <p:cNvSpPr/>
            <p:nvPr/>
          </p:nvSpPr>
          <p:spPr>
            <a:xfrm>
              <a:off x="-13094" y="5825203"/>
              <a:ext cx="10080629" cy="1629744"/>
            </a:xfrm>
            <a:custGeom>
              <a:avLst/>
              <a:gdLst>
                <a:gd name="f0" fmla="val 10800000"/>
                <a:gd name="f1" fmla="val 5400000"/>
                <a:gd name="f2" fmla="val 180"/>
                <a:gd name="f3" fmla="val w"/>
                <a:gd name="f4" fmla="val h"/>
                <a:gd name="f5" fmla="val 0"/>
                <a:gd name="f6" fmla="val 9144000"/>
                <a:gd name="f7" fmla="val 1478478"/>
                <a:gd name="f8" fmla="val 285997"/>
                <a:gd name="f9" fmla="val 99951"/>
                <a:gd name="f10" fmla="val 571995"/>
                <a:gd name="f11" fmla="val 199902"/>
                <a:gd name="f12" fmla="val 1104405"/>
                <a:gd name="f13" fmla="val 344385"/>
                <a:gd name="f14" fmla="val 1636815"/>
                <a:gd name="f15" fmla="val 488868"/>
                <a:gd name="f16" fmla="val 2432462"/>
                <a:gd name="f17" fmla="val 710541"/>
                <a:gd name="f18" fmla="val 3194462"/>
                <a:gd name="f19" fmla="val 866899"/>
                <a:gd name="f20" fmla="val 3956462"/>
                <a:gd name="f21" fmla="val 1023258"/>
                <a:gd name="f22" fmla="val 4920343"/>
                <a:gd name="f23" fmla="val 1185554"/>
                <a:gd name="f24" fmla="val 5676405"/>
                <a:gd name="f25" fmla="val 1282536"/>
                <a:gd name="f26" fmla="val 6432467"/>
                <a:gd name="f27" fmla="val 1379518"/>
                <a:gd name="f28" fmla="val 7247906"/>
                <a:gd name="f29" fmla="val 1419102"/>
                <a:gd name="f30" fmla="val 7730836"/>
                <a:gd name="f31" fmla="val 1448790"/>
                <a:gd name="f32" fmla="val 8213766"/>
                <a:gd name="f33" fmla="val 8338457"/>
                <a:gd name="f34" fmla="val 1464623"/>
                <a:gd name="f35" fmla="val 8573984"/>
                <a:gd name="f36" fmla="val 1460665"/>
                <a:gd name="f37" fmla="val 8809511"/>
                <a:gd name="f38" fmla="val 1456707"/>
                <a:gd name="f39" fmla="val 8976755"/>
                <a:gd name="f40" fmla="val 1440873"/>
                <a:gd name="f41" fmla="val 1425039"/>
                <a:gd name="f42" fmla="+- 0 0 -90"/>
                <a:gd name="f43" fmla="*/ f3 1 9144000"/>
                <a:gd name="f44" fmla="*/ f4 1 1478478"/>
                <a:gd name="f45" fmla="+- f7 0 f5"/>
                <a:gd name="f46" fmla="+- f6 0 f5"/>
                <a:gd name="f47" fmla="*/ f42 f0 1"/>
                <a:gd name="f48" fmla="*/ f46 1 9144000"/>
                <a:gd name="f49" fmla="*/ f45 1 1478478"/>
                <a:gd name="f50" fmla="*/ 0 f46 1"/>
                <a:gd name="f51" fmla="*/ 0 f45 1"/>
                <a:gd name="f52" fmla="*/ 1104405 f46 1"/>
                <a:gd name="f53" fmla="*/ 344385 f45 1"/>
                <a:gd name="f54" fmla="*/ 3194462 f46 1"/>
                <a:gd name="f55" fmla="*/ 866899 f45 1"/>
                <a:gd name="f56" fmla="*/ 5676405 f46 1"/>
                <a:gd name="f57" fmla="*/ 1282536 f45 1"/>
                <a:gd name="f58" fmla="*/ 7730836 f46 1"/>
                <a:gd name="f59" fmla="*/ 1448790 f45 1"/>
                <a:gd name="f60" fmla="*/ 8573984 f46 1"/>
                <a:gd name="f61" fmla="*/ 1460665 f45 1"/>
                <a:gd name="f62" fmla="*/ 9144000 f46 1"/>
                <a:gd name="f63" fmla="*/ 1425039 f45 1"/>
                <a:gd name="f64" fmla="*/ f47 1 f2"/>
                <a:gd name="f65" fmla="*/ f50 1 9144000"/>
                <a:gd name="f66" fmla="*/ f51 1 1478478"/>
                <a:gd name="f67" fmla="*/ f52 1 9144000"/>
                <a:gd name="f68" fmla="*/ f53 1 1478478"/>
                <a:gd name="f69" fmla="*/ f54 1 9144000"/>
                <a:gd name="f70" fmla="*/ f55 1 1478478"/>
                <a:gd name="f71" fmla="*/ f56 1 9144000"/>
                <a:gd name="f72" fmla="*/ f57 1 1478478"/>
                <a:gd name="f73" fmla="*/ f58 1 9144000"/>
                <a:gd name="f74" fmla="*/ f59 1 1478478"/>
                <a:gd name="f75" fmla="*/ f60 1 9144000"/>
                <a:gd name="f76" fmla="*/ f61 1 1478478"/>
                <a:gd name="f77" fmla="*/ f62 1 9144000"/>
                <a:gd name="f78" fmla="*/ f63 1 1478478"/>
                <a:gd name="f79" fmla="*/ f5 1 f48"/>
                <a:gd name="f80" fmla="*/ f6 1 f48"/>
                <a:gd name="f81" fmla="*/ f5 1 f49"/>
                <a:gd name="f82" fmla="*/ f7 1 f49"/>
                <a:gd name="f83" fmla="+- f64 0 f1"/>
                <a:gd name="f84" fmla="*/ f65 1 f48"/>
                <a:gd name="f85" fmla="*/ f66 1 f49"/>
                <a:gd name="f86" fmla="*/ f67 1 f48"/>
                <a:gd name="f87" fmla="*/ f68 1 f49"/>
                <a:gd name="f88" fmla="*/ f69 1 f48"/>
                <a:gd name="f89" fmla="*/ f70 1 f49"/>
                <a:gd name="f90" fmla="*/ f71 1 f48"/>
                <a:gd name="f91" fmla="*/ f72 1 f49"/>
                <a:gd name="f92" fmla="*/ f73 1 f48"/>
                <a:gd name="f93" fmla="*/ f74 1 f49"/>
                <a:gd name="f94" fmla="*/ f75 1 f48"/>
                <a:gd name="f95" fmla="*/ f76 1 f49"/>
                <a:gd name="f96" fmla="*/ f77 1 f48"/>
                <a:gd name="f97" fmla="*/ f78 1 f49"/>
                <a:gd name="f98" fmla="*/ f79 f43 1"/>
                <a:gd name="f99" fmla="*/ f80 f43 1"/>
                <a:gd name="f100" fmla="*/ f82 f44 1"/>
                <a:gd name="f101" fmla="*/ f81 f44 1"/>
                <a:gd name="f102" fmla="*/ f84 f43 1"/>
                <a:gd name="f103" fmla="*/ f85 f44 1"/>
                <a:gd name="f104" fmla="*/ f86 f43 1"/>
                <a:gd name="f105" fmla="*/ f87 f44 1"/>
                <a:gd name="f106" fmla="*/ f88 f43 1"/>
                <a:gd name="f107" fmla="*/ f89 f44 1"/>
                <a:gd name="f108" fmla="*/ f90 f43 1"/>
                <a:gd name="f109" fmla="*/ f91 f44 1"/>
                <a:gd name="f110" fmla="*/ f92 f43 1"/>
                <a:gd name="f111" fmla="*/ f93 f44 1"/>
                <a:gd name="f112" fmla="*/ f94 f43 1"/>
                <a:gd name="f113" fmla="*/ f95 f44 1"/>
                <a:gd name="f114" fmla="*/ f96 f43 1"/>
                <a:gd name="f115" fmla="*/ f97 f44 1"/>
              </a:gdLst>
              <a:ahLst/>
              <a:cxnLst>
                <a:cxn ang="3cd4">
                  <a:pos x="hc" y="t"/>
                </a:cxn>
                <a:cxn ang="0">
                  <a:pos x="r" y="vc"/>
                </a:cxn>
                <a:cxn ang="cd4">
                  <a:pos x="hc" y="b"/>
                </a:cxn>
                <a:cxn ang="cd2">
                  <a:pos x="l" y="vc"/>
                </a:cxn>
                <a:cxn ang="f83">
                  <a:pos x="f102" y="f103"/>
                </a:cxn>
                <a:cxn ang="f83">
                  <a:pos x="f104" y="f105"/>
                </a:cxn>
                <a:cxn ang="f83">
                  <a:pos x="f106" y="f107"/>
                </a:cxn>
                <a:cxn ang="f83">
                  <a:pos x="f108" y="f109"/>
                </a:cxn>
                <a:cxn ang="f83">
                  <a:pos x="f110" y="f111"/>
                </a:cxn>
                <a:cxn ang="f83">
                  <a:pos x="f112" y="f113"/>
                </a:cxn>
                <a:cxn ang="f83">
                  <a:pos x="f114" y="f115"/>
                </a:cxn>
              </a:cxnLst>
              <a:rect l="f98" t="f101" r="f99" b="f100"/>
              <a:pathLst>
                <a:path w="9144000" h="1478478">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7"/>
                    <a:pt x="f33" y="f34"/>
                    <a:pt x="f35" y="f36"/>
                  </a:cubicBezTo>
                  <a:cubicBezTo>
                    <a:pt x="f37" y="f38"/>
                    <a:pt x="f39" y="f40"/>
                    <a:pt x="f6" y="f41"/>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3" name="Freeform 49"/>
            <p:cNvSpPr/>
            <p:nvPr/>
          </p:nvSpPr>
          <p:spPr>
            <a:xfrm>
              <a:off x="2356509" y="5657209"/>
              <a:ext cx="7697931" cy="1895916"/>
            </a:xfrm>
            <a:custGeom>
              <a:avLst/>
              <a:gdLst>
                <a:gd name="f0" fmla="val 10800000"/>
                <a:gd name="f1" fmla="val 5400000"/>
                <a:gd name="f2" fmla="val 180"/>
                <a:gd name="f3" fmla="val w"/>
                <a:gd name="f4" fmla="val h"/>
                <a:gd name="f5" fmla="val 0"/>
                <a:gd name="f6" fmla="val 6982691"/>
                <a:gd name="f7" fmla="val 1719942"/>
                <a:gd name="f8" fmla="val 162296"/>
                <a:gd name="f9" fmla="val 1536864"/>
                <a:gd name="f10" fmla="val 324592"/>
                <a:gd name="f11" fmla="val 1353787"/>
                <a:gd name="f12" fmla="val 546265"/>
                <a:gd name="f13" fmla="val 1185553"/>
                <a:gd name="f14" fmla="val 767938"/>
                <a:gd name="f15" fmla="val 1017319"/>
                <a:gd name="f16" fmla="val 1074718"/>
                <a:gd name="f17" fmla="val 835231"/>
                <a:gd name="f18" fmla="val 1330037"/>
                <a:gd name="f19" fmla="val 710540"/>
                <a:gd name="f20" fmla="val 1585356"/>
                <a:gd name="f21" fmla="val 585849"/>
                <a:gd name="f22" fmla="val 1741715"/>
                <a:gd name="f23" fmla="val 530430"/>
                <a:gd name="f24" fmla="val 2078182"/>
                <a:gd name="f25" fmla="val 437407"/>
                <a:gd name="f26" fmla="val 2414649"/>
                <a:gd name="f27" fmla="val 344384"/>
                <a:gd name="f28" fmla="val 3028208"/>
                <a:gd name="f29" fmla="val 213755"/>
                <a:gd name="f30" fmla="val 3348842"/>
                <a:gd name="f31" fmla="val 152399"/>
                <a:gd name="f32" fmla="val 3669476"/>
                <a:gd name="f33" fmla="val 91043"/>
                <a:gd name="f34" fmla="val 3718957"/>
                <a:gd name="f35" fmla="val 93022"/>
                <a:gd name="f36" fmla="val 4001985"/>
                <a:gd name="f37" fmla="val 69272"/>
                <a:gd name="f38" fmla="val 4285013"/>
                <a:gd name="f39" fmla="val 45522"/>
                <a:gd name="f40" fmla="val 4732317"/>
                <a:gd name="f41" fmla="val 19792"/>
                <a:gd name="f42" fmla="val 5047013"/>
                <a:gd name="f43" fmla="val 9896"/>
                <a:gd name="f44" fmla="val 5361709"/>
                <a:gd name="f45" fmla="val 5890161"/>
                <a:gd name="f46" fmla="val 6495803"/>
                <a:gd name="f47" fmla="val 6664037"/>
                <a:gd name="f48" fmla="val 13854"/>
                <a:gd name="f49" fmla="val 6818416"/>
                <a:gd name="f50" fmla="val 27708"/>
                <a:gd name="f51" fmla="val 6899564"/>
                <a:gd name="f52" fmla="val 33646"/>
                <a:gd name="f53" fmla="val 6980712"/>
                <a:gd name="f54" fmla="val 39584"/>
                <a:gd name="f55" fmla="val 6953003"/>
                <a:gd name="f56" fmla="val 37605"/>
                <a:gd name="f57" fmla="+- 0 0 -90"/>
                <a:gd name="f58" fmla="*/ f3 1 6982691"/>
                <a:gd name="f59" fmla="*/ f4 1 1719942"/>
                <a:gd name="f60" fmla="+- f7 0 f5"/>
                <a:gd name="f61" fmla="+- f6 0 f5"/>
                <a:gd name="f62" fmla="*/ f57 f0 1"/>
                <a:gd name="f63" fmla="*/ f61 1 6982691"/>
                <a:gd name="f64" fmla="*/ f60 1 1719942"/>
                <a:gd name="f65" fmla="*/ 0 f61 1"/>
                <a:gd name="f66" fmla="*/ 1719942 f60 1"/>
                <a:gd name="f67" fmla="*/ 546265 f61 1"/>
                <a:gd name="f68" fmla="*/ 1185553 f60 1"/>
                <a:gd name="f69" fmla="*/ 1330037 f61 1"/>
                <a:gd name="f70" fmla="*/ 710540 f60 1"/>
                <a:gd name="f71" fmla="*/ 2078182 f61 1"/>
                <a:gd name="f72" fmla="*/ 437407 f60 1"/>
                <a:gd name="f73" fmla="*/ 3348842 f61 1"/>
                <a:gd name="f74" fmla="*/ 152399 f60 1"/>
                <a:gd name="f75" fmla="*/ 4001985 f61 1"/>
                <a:gd name="f76" fmla="*/ 69272 f60 1"/>
                <a:gd name="f77" fmla="*/ 5047013 f61 1"/>
                <a:gd name="f78" fmla="*/ 9896 f60 1"/>
                <a:gd name="f79" fmla="*/ 5890161 f61 1"/>
                <a:gd name="f80" fmla="*/ 6495803 f61 1"/>
                <a:gd name="f81" fmla="*/ 6899564 f61 1"/>
                <a:gd name="f82" fmla="*/ 33646 f60 1"/>
                <a:gd name="f83" fmla="*/ 6982691 f61 1"/>
                <a:gd name="f84" fmla="*/ 45522 f60 1"/>
                <a:gd name="f85" fmla="*/ f62 1 f2"/>
                <a:gd name="f86" fmla="*/ f65 1 6982691"/>
                <a:gd name="f87" fmla="*/ f66 1 1719942"/>
                <a:gd name="f88" fmla="*/ f67 1 6982691"/>
                <a:gd name="f89" fmla="*/ f68 1 1719942"/>
                <a:gd name="f90" fmla="*/ f69 1 6982691"/>
                <a:gd name="f91" fmla="*/ f70 1 1719942"/>
                <a:gd name="f92" fmla="*/ f71 1 6982691"/>
                <a:gd name="f93" fmla="*/ f72 1 1719942"/>
                <a:gd name="f94" fmla="*/ f73 1 6982691"/>
                <a:gd name="f95" fmla="*/ f74 1 1719942"/>
                <a:gd name="f96" fmla="*/ f75 1 6982691"/>
                <a:gd name="f97" fmla="*/ f76 1 1719942"/>
                <a:gd name="f98" fmla="*/ f77 1 6982691"/>
                <a:gd name="f99" fmla="*/ f78 1 1719942"/>
                <a:gd name="f100" fmla="*/ f79 1 6982691"/>
                <a:gd name="f101" fmla="*/ f80 1 6982691"/>
                <a:gd name="f102" fmla="*/ f81 1 6982691"/>
                <a:gd name="f103" fmla="*/ f82 1 1719942"/>
                <a:gd name="f104" fmla="*/ f83 1 6982691"/>
                <a:gd name="f105" fmla="*/ f84 1 1719942"/>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3"/>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8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48"/>
                </a:cxn>
                <a:cxn ang="f110">
                  <a:pos x="f150" y="f148"/>
                </a:cxn>
                <a:cxn ang="f110">
                  <a:pos x="f151" y="f152"/>
                </a:cxn>
                <a:cxn ang="f110">
                  <a:pos x="f153" y="f154"/>
                </a:cxn>
              </a:cxnLst>
              <a:rect l="f131" t="f134" r="f132" b="f133"/>
              <a:pathLst>
                <a:path w="6982691" h="171994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5"/>
                    <a:pt x="f45" y="f43"/>
                    <a:pt x="f45" y="f43"/>
                  </a:cubicBezTo>
                  <a:lnTo>
                    <a:pt x="f46" y="f43"/>
                  </a:lnTo>
                  <a:cubicBezTo>
                    <a:pt x="f47" y="f48"/>
                    <a:pt x="f49" y="f50"/>
                    <a:pt x="f51" y="f52"/>
                  </a:cubicBezTo>
                  <a:cubicBezTo>
                    <a:pt x="f53" y="f54"/>
                    <a:pt x="f55" y="f56"/>
                    <a:pt x="f6" y="f39"/>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4" name="Hexagon 50"/>
            <p:cNvSpPr/>
            <p:nvPr/>
          </p:nvSpPr>
          <p:spPr>
            <a:xfrm rot="1800004">
              <a:off x="3303056"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5" name="Hexagon 51"/>
            <p:cNvSpPr/>
            <p:nvPr/>
          </p:nvSpPr>
          <p:spPr>
            <a:xfrm rot="1800004">
              <a:off x="4101108" y="4548243"/>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6" name="Hexagon 59"/>
            <p:cNvSpPr/>
            <p:nvPr/>
          </p:nvSpPr>
          <p:spPr>
            <a:xfrm rot="1800004">
              <a:off x="4111614" y="175535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7" name="Hexagon 60"/>
            <p:cNvSpPr/>
            <p:nvPr/>
          </p:nvSpPr>
          <p:spPr>
            <a:xfrm rot="1800004">
              <a:off x="3282062" y="35891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4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8" name="Hexagon 61"/>
            <p:cNvSpPr/>
            <p:nvPr/>
          </p:nvSpPr>
          <p:spPr>
            <a:xfrm rot="1800004">
              <a:off x="4920163" y="593418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6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9" name="Freeform 62"/>
            <p:cNvSpPr/>
            <p:nvPr/>
          </p:nvSpPr>
          <p:spPr>
            <a:xfrm rot="1800004">
              <a:off x="-421577" y="4631408"/>
              <a:ext cx="1390710" cy="1530275"/>
            </a:xfrm>
            <a:custGeom>
              <a:avLst/>
              <a:gdLst>
                <a:gd name="f0" fmla="val 10800000"/>
                <a:gd name="f1" fmla="val 5400000"/>
                <a:gd name="f2" fmla="val 180"/>
                <a:gd name="f3" fmla="val w"/>
                <a:gd name="f4" fmla="val h"/>
                <a:gd name="f5" fmla="val 0"/>
                <a:gd name="f6" fmla="val 1261499"/>
                <a:gd name="f7" fmla="val 1388236"/>
                <a:gd name="f8" fmla="val 105098"/>
                <a:gd name="f9" fmla="val 56357"/>
                <a:gd name="f10" fmla="val 865241"/>
                <a:gd name="f11" fmla="val 694118"/>
                <a:gd name="f12" fmla="val 744578"/>
                <a:gd name="f13" fmla="val 1387893"/>
                <a:gd name="f14" fmla="+- 0 0 -90"/>
                <a:gd name="f15" fmla="*/ f3 1 1261499"/>
                <a:gd name="f16" fmla="*/ f4 1 1388236"/>
                <a:gd name="f17" fmla="+- f7 0 f5"/>
                <a:gd name="f18" fmla="+- f6 0 f5"/>
                <a:gd name="f19" fmla="*/ f14 f0 1"/>
                <a:gd name="f20" fmla="*/ f18 1 1261499"/>
                <a:gd name="f21" fmla="*/ f17 1 1388236"/>
                <a:gd name="f22" fmla="*/ 694118 f17 1"/>
                <a:gd name="f23" fmla="*/ 0 f17 1"/>
                <a:gd name="f24" fmla="*/ 1388236 f17 1"/>
                <a:gd name="f25" fmla="*/ 0 f18 1"/>
                <a:gd name="f26" fmla="*/ 105098 f17 1"/>
                <a:gd name="f27" fmla="*/ 56357 f18 1"/>
                <a:gd name="f28" fmla="*/ 865241 f18 1"/>
                <a:gd name="f29" fmla="*/ 1261499 f18 1"/>
                <a:gd name="f30" fmla="*/ 744578 f18 1"/>
                <a:gd name="f31" fmla="*/ 1387893 f17 1"/>
                <a:gd name="f32" fmla="*/ f19 1 f2"/>
                <a:gd name="f33" fmla="*/ f22 1 1388236"/>
                <a:gd name="f34" fmla="*/ f23 1 1388236"/>
                <a:gd name="f35" fmla="*/ f24 1 1388236"/>
                <a:gd name="f36" fmla="*/ f25 1 1261499"/>
                <a:gd name="f37" fmla="*/ f26 1 1388236"/>
                <a:gd name="f38" fmla="*/ f27 1 1261499"/>
                <a:gd name="f39" fmla="*/ f28 1 1261499"/>
                <a:gd name="f40" fmla="*/ f29 1 1261499"/>
                <a:gd name="f41" fmla="*/ f30 1 1261499"/>
                <a:gd name="f42" fmla="*/ f31 1 1388236"/>
                <a:gd name="f43" fmla="*/ f5 1 f20"/>
                <a:gd name="f44" fmla="*/ f6 1 f20"/>
                <a:gd name="f45" fmla="*/ f5 1 f21"/>
                <a:gd name="f46" fmla="*/ f7 1 f21"/>
                <a:gd name="f47" fmla="+- f32 0 f1"/>
                <a:gd name="f48" fmla="*/ f36 1 f20"/>
                <a:gd name="f49" fmla="*/ f37 1 f21"/>
                <a:gd name="f50" fmla="*/ f38 1 f20"/>
                <a:gd name="f51" fmla="*/ f34 1 f21"/>
                <a:gd name="f52" fmla="*/ f39 1 f20"/>
                <a:gd name="f53" fmla="*/ f40 1 f20"/>
                <a:gd name="f54" fmla="*/ f33 1 f21"/>
                <a:gd name="f55" fmla="*/ f35 1 f21"/>
                <a:gd name="f56" fmla="*/ f41 1 f20"/>
                <a:gd name="f57" fmla="*/ f42 1 f21"/>
                <a:gd name="f58" fmla="*/ f43 f15 1"/>
                <a:gd name="f59" fmla="*/ f44 f15 1"/>
                <a:gd name="f60" fmla="*/ f46 f16 1"/>
                <a:gd name="f61" fmla="*/ f45 f16 1"/>
                <a:gd name="f62" fmla="*/ f48 f15 1"/>
                <a:gd name="f63" fmla="*/ f49 f16 1"/>
                <a:gd name="f64" fmla="*/ f50 f15 1"/>
                <a:gd name="f65" fmla="*/ f51 f16 1"/>
                <a:gd name="f66" fmla="*/ f52 f15 1"/>
                <a:gd name="f67" fmla="*/ f53 f15 1"/>
                <a:gd name="f68" fmla="*/ f54 f16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5"/>
                </a:cxn>
                <a:cxn ang="f47">
                  <a:pos x="f67" y="f68"/>
                </a:cxn>
                <a:cxn ang="f47">
                  <a:pos x="f66" y="f69"/>
                </a:cxn>
                <a:cxn ang="f47">
                  <a:pos x="f70" y="f71"/>
                </a:cxn>
                <a:cxn ang="f47">
                  <a:pos x="f62" y="f63"/>
                </a:cxn>
              </a:cxnLst>
              <a:rect l="f58" t="f61" r="f59" b="f60"/>
              <a:pathLst>
                <a:path w="1261499" h="1388236">
                  <a:moveTo>
                    <a:pt x="f5" y="f8"/>
                  </a:moveTo>
                  <a:lnTo>
                    <a:pt x="f9" y="f5"/>
                  </a:lnTo>
                  <a:lnTo>
                    <a:pt x="f10" y="f5"/>
                  </a:lnTo>
                  <a:lnTo>
                    <a:pt x="f6" y="f11"/>
                  </a:lnTo>
                  <a:lnTo>
                    <a:pt x="f10" y="f7"/>
                  </a:lnTo>
                  <a:lnTo>
                    <a:pt x="f12" y="f13"/>
                  </a:lnTo>
                  <a:lnTo>
                    <a:pt x="f5" y="f8"/>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0" name="Hexagon 63"/>
            <p:cNvSpPr/>
            <p:nvPr/>
          </p:nvSpPr>
          <p:spPr>
            <a:xfrm rot="1800004">
              <a:off x="26862" y="5955175"/>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1" name="Hexagon 64"/>
            <p:cNvSpPr/>
            <p:nvPr/>
          </p:nvSpPr>
          <p:spPr>
            <a:xfrm rot="1800004">
              <a:off x="58363" y="314130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2" name="Hexagon 65"/>
            <p:cNvSpPr/>
            <p:nvPr/>
          </p:nvSpPr>
          <p:spPr>
            <a:xfrm rot="1800004">
              <a:off x="856405" y="454823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3" name="Hexagon 66"/>
            <p:cNvSpPr/>
            <p:nvPr/>
          </p:nvSpPr>
          <p:spPr>
            <a:xfrm rot="1800004">
              <a:off x="1664954" y="596568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4" name="Hexagon 67"/>
            <p:cNvSpPr/>
            <p:nvPr/>
          </p:nvSpPr>
          <p:spPr>
            <a:xfrm rot="1800004">
              <a:off x="1685958"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5" name="Hexagon 68"/>
            <p:cNvSpPr/>
            <p:nvPr/>
          </p:nvSpPr>
          <p:spPr>
            <a:xfrm rot="1800004">
              <a:off x="877409" y="172386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6" name="Hexagon 69"/>
            <p:cNvSpPr/>
            <p:nvPr/>
          </p:nvSpPr>
          <p:spPr>
            <a:xfrm rot="1800004">
              <a:off x="7503325" y="4569237"/>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7" name="Hexagon 70"/>
            <p:cNvSpPr/>
            <p:nvPr/>
          </p:nvSpPr>
          <p:spPr>
            <a:xfrm rot="1800004">
              <a:off x="8322372" y="597617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8" name="Hexagon 71"/>
            <p:cNvSpPr/>
            <p:nvPr/>
          </p:nvSpPr>
          <p:spPr>
            <a:xfrm rot="1800004">
              <a:off x="8322372" y="3162296"/>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9" name="Freeform 72"/>
            <p:cNvSpPr/>
            <p:nvPr/>
          </p:nvSpPr>
          <p:spPr>
            <a:xfrm rot="1800004">
              <a:off x="9157356" y="4470586"/>
              <a:ext cx="1370767" cy="1530275"/>
            </a:xfrm>
            <a:custGeom>
              <a:avLst/>
              <a:gdLst>
                <a:gd name="f0" fmla="val 10800000"/>
                <a:gd name="f1" fmla="val 5400000"/>
                <a:gd name="f2" fmla="val 180"/>
                <a:gd name="f3" fmla="val w"/>
                <a:gd name="f4" fmla="val h"/>
                <a:gd name="f5" fmla="val 0"/>
                <a:gd name="f6" fmla="val 1243407"/>
                <a:gd name="f7" fmla="val 1388236"/>
                <a:gd name="f8" fmla="val 694118"/>
                <a:gd name="f9" fmla="val 396258"/>
                <a:gd name="f10" fmla="val 474029"/>
                <a:gd name="f11" fmla="val 4016"/>
                <a:gd name="f12" fmla="val 1325983"/>
                <a:gd name="f13" fmla="val 1205142"/>
                <a:gd name="f14" fmla="+- 0 0 -90"/>
                <a:gd name="f15" fmla="*/ f3 1 1243407"/>
                <a:gd name="f16" fmla="*/ f4 1 1388236"/>
                <a:gd name="f17" fmla="+- f7 0 f5"/>
                <a:gd name="f18" fmla="+- f6 0 f5"/>
                <a:gd name="f19" fmla="*/ f14 f0 1"/>
                <a:gd name="f20" fmla="*/ f18 1 1243407"/>
                <a:gd name="f21" fmla="*/ f17 1 1388236"/>
                <a:gd name="f22" fmla="*/ 694118 f17 1"/>
                <a:gd name="f23" fmla="*/ 0 f17 1"/>
                <a:gd name="f24" fmla="*/ 1388236 f17 1"/>
                <a:gd name="f25" fmla="*/ 4016 f17 1"/>
                <a:gd name="f26" fmla="*/ 0 f18 1"/>
                <a:gd name="f27" fmla="*/ 396258 f18 1"/>
                <a:gd name="f28" fmla="*/ 474029 f18 1"/>
                <a:gd name="f29" fmla="*/ 1243407 f18 1"/>
                <a:gd name="f30" fmla="*/ 1325983 f17 1"/>
                <a:gd name="f31" fmla="*/ 1205142 f18 1"/>
                <a:gd name="f32" fmla="*/ f19 1 f2"/>
                <a:gd name="f33" fmla="*/ f22 1 1388236"/>
                <a:gd name="f34" fmla="*/ f23 1 1388236"/>
                <a:gd name="f35" fmla="*/ f24 1 1388236"/>
                <a:gd name="f36" fmla="*/ f25 1 1388236"/>
                <a:gd name="f37" fmla="*/ f26 1 1243407"/>
                <a:gd name="f38" fmla="*/ f27 1 1243407"/>
                <a:gd name="f39" fmla="*/ f28 1 1243407"/>
                <a:gd name="f40" fmla="*/ f29 1 1243407"/>
                <a:gd name="f41" fmla="*/ f30 1 1388236"/>
                <a:gd name="f42" fmla="*/ f31 1 1243407"/>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6 1 f21"/>
                <a:gd name="f54" fmla="*/ f40 1 f20"/>
                <a:gd name="f55" fmla="*/ f41 1 f21"/>
                <a:gd name="f56" fmla="*/ f42 1 f20"/>
                <a:gd name="f57" fmla="*/ f35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3407" h="1388236">
                  <a:moveTo>
                    <a:pt x="f5" y="f8"/>
                  </a:moveTo>
                  <a:lnTo>
                    <a:pt x="f9" y="f5"/>
                  </a:lnTo>
                  <a:lnTo>
                    <a:pt x="f10" y="f11"/>
                  </a:lnTo>
                  <a:lnTo>
                    <a:pt x="f6" y="f12"/>
                  </a:lnTo>
                  <a:lnTo>
                    <a:pt x="f13" y="f7"/>
                  </a:lnTo>
                  <a:lnTo>
                    <a:pt x="f9" y="f7"/>
                  </a:lnTo>
                  <a:lnTo>
                    <a:pt x="f5" y="f8"/>
                  </a:lnTo>
                  <a:close/>
                </a:path>
              </a:pathLst>
            </a:custGeom>
            <a:solidFill>
              <a:srgbClr val="FFFFFF">
                <a:alpha val="4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0" name="Freeform 73"/>
            <p:cNvSpPr/>
            <p:nvPr/>
          </p:nvSpPr>
          <p:spPr>
            <a:xfrm rot="1800004">
              <a:off x="9157630" y="1666173"/>
              <a:ext cx="1369076" cy="1530915"/>
            </a:xfrm>
            <a:custGeom>
              <a:avLst/>
              <a:gdLst>
                <a:gd name="f0" fmla="val 10800000"/>
                <a:gd name="f1" fmla="val 5400000"/>
                <a:gd name="f2" fmla="val 180"/>
                <a:gd name="f3" fmla="val w"/>
                <a:gd name="f4" fmla="val h"/>
                <a:gd name="f5" fmla="val 0"/>
                <a:gd name="f6" fmla="val 1241871"/>
                <a:gd name="f7" fmla="val 1388822"/>
                <a:gd name="f8" fmla="val 694704"/>
                <a:gd name="f9" fmla="val 396258"/>
                <a:gd name="f10" fmla="val 586"/>
                <a:gd name="f11" fmla="val 482002"/>
                <a:gd name="f12" fmla="val 1323912"/>
                <a:gd name="f13" fmla="val 1205142"/>
                <a:gd name="f14" fmla="+- 0 0 -90"/>
                <a:gd name="f15" fmla="*/ f3 1 1241871"/>
                <a:gd name="f16" fmla="*/ f4 1 1388822"/>
                <a:gd name="f17" fmla="+- f7 0 f5"/>
                <a:gd name="f18" fmla="+- f6 0 f5"/>
                <a:gd name="f19" fmla="*/ f14 f0 1"/>
                <a:gd name="f20" fmla="*/ f18 1 1241871"/>
                <a:gd name="f21" fmla="*/ f17 1 1388822"/>
                <a:gd name="f22" fmla="*/ 694704 f17 1"/>
                <a:gd name="f23" fmla="*/ 586 f17 1"/>
                <a:gd name="f24" fmla="*/ 0 f17 1"/>
                <a:gd name="f25" fmla="*/ 1388822 f17 1"/>
                <a:gd name="f26" fmla="*/ 0 f18 1"/>
                <a:gd name="f27" fmla="*/ 396258 f18 1"/>
                <a:gd name="f28" fmla="*/ 482002 f18 1"/>
                <a:gd name="f29" fmla="*/ 1241871 f18 1"/>
                <a:gd name="f30" fmla="*/ 1323912 f17 1"/>
                <a:gd name="f31" fmla="*/ 1205142 f18 1"/>
                <a:gd name="f32" fmla="*/ f19 1 f2"/>
                <a:gd name="f33" fmla="*/ f22 1 1388822"/>
                <a:gd name="f34" fmla="*/ f23 1 1388822"/>
                <a:gd name="f35" fmla="*/ f24 1 1388822"/>
                <a:gd name="f36" fmla="*/ f25 1 1388822"/>
                <a:gd name="f37" fmla="*/ f26 1 1241871"/>
                <a:gd name="f38" fmla="*/ f27 1 1241871"/>
                <a:gd name="f39" fmla="*/ f28 1 1241871"/>
                <a:gd name="f40" fmla="*/ f29 1 1241871"/>
                <a:gd name="f41" fmla="*/ f30 1 1388822"/>
                <a:gd name="f42" fmla="*/ f31 1 1241871"/>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5 1 f21"/>
                <a:gd name="f54" fmla="*/ f40 1 f20"/>
                <a:gd name="f55" fmla="*/ f41 1 f21"/>
                <a:gd name="f56" fmla="*/ f42 1 f20"/>
                <a:gd name="f57" fmla="*/ f36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1871" h="1388822">
                  <a:moveTo>
                    <a:pt x="f5" y="f8"/>
                  </a:moveTo>
                  <a:lnTo>
                    <a:pt x="f9" y="f10"/>
                  </a:lnTo>
                  <a:lnTo>
                    <a:pt x="f11" y="f5"/>
                  </a:lnTo>
                  <a:lnTo>
                    <a:pt x="f6" y="f12"/>
                  </a:lnTo>
                  <a:lnTo>
                    <a:pt x="f13" y="f7"/>
                  </a:lnTo>
                  <a:lnTo>
                    <a:pt x="f9" y="f7"/>
                  </a:lnTo>
                  <a:lnTo>
                    <a:pt x="f5" y="f8"/>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41" name="Rectangle 93"/>
          <p:cNvSpPr/>
          <p:nvPr/>
        </p:nvSpPr>
        <p:spPr>
          <a:xfrm>
            <a:off x="5028450" y="-23710"/>
            <a:ext cx="4055967" cy="6913540"/>
          </a:xfrm>
          <a:prstGeom prst="rect">
            <a:avLst/>
          </a:prstGeom>
          <a:solidFill>
            <a:srgbClr val="F5F5F5"/>
          </a:solidFill>
          <a:ln w="15873">
            <a:solidFill>
              <a:srgbClr val="74A51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2" name="Rectangle 100"/>
          <p:cNvSpPr/>
          <p:nvPr/>
        </p:nvSpPr>
        <p:spPr>
          <a:xfrm>
            <a:off x="5125303" y="-23710"/>
            <a:ext cx="3864236" cy="687775"/>
          </a:xfrm>
          <a:prstGeom prst="rect">
            <a:avLst/>
          </a:prstGeom>
          <a:solidFill>
            <a:srgbClr val="71685A"/>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3" name="Rectangle 101"/>
          <p:cNvSpPr/>
          <p:nvPr/>
        </p:nvSpPr>
        <p:spPr>
          <a:xfrm>
            <a:off x="998332" y="663461"/>
            <a:ext cx="3927137" cy="6226369"/>
          </a:xfrm>
          <a:prstGeom prst="rect">
            <a:avLst/>
          </a:prstGeom>
          <a:solidFill>
            <a:srgbClr val="FFFFFF"/>
          </a:solidFill>
          <a:ln w="3172">
            <a:solidFill>
              <a:srgbClr val="1F1F16"/>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4" name="Rectangle 104"/>
          <p:cNvSpPr/>
          <p:nvPr/>
        </p:nvSpPr>
        <p:spPr>
          <a:xfrm>
            <a:off x="5127278" y="6711202"/>
            <a:ext cx="3864236" cy="90104"/>
          </a:xfrm>
          <a:prstGeom prst="rect">
            <a:avLst/>
          </a:prstGeom>
          <a:solidFill>
            <a:srgbClr val="94C600"/>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5" name="Title 1"/>
          <p:cNvSpPr txBox="1">
            <a:spLocks noGrp="1"/>
          </p:cNvSpPr>
          <p:nvPr>
            <p:ph type="title"/>
          </p:nvPr>
        </p:nvSpPr>
        <p:spPr>
          <a:xfrm>
            <a:off x="5219376" y="2933157"/>
            <a:ext cx="3639101" cy="1612727"/>
          </a:xfrm>
        </p:spPr>
        <p:txBody>
          <a:bodyPr/>
          <a:lstStyle>
            <a:lvl1pPr>
              <a:defRPr sz="3100"/>
            </a:lvl1pPr>
          </a:lstStyle>
          <a:p>
            <a:pPr lvl="0"/>
            <a:r>
              <a:rPr lang="en-US"/>
              <a:t>Click to edit Master title style</a:t>
            </a:r>
          </a:p>
        </p:txBody>
      </p:sp>
      <p:sp>
        <p:nvSpPr>
          <p:cNvPr id="46" name="Picture Placeholder 2"/>
          <p:cNvSpPr txBox="1">
            <a:spLocks noGrp="1"/>
          </p:cNvSpPr>
          <p:nvPr>
            <p:ph type="pic" idx="1"/>
          </p:nvPr>
        </p:nvSpPr>
        <p:spPr>
          <a:xfrm>
            <a:off x="1108170" y="764776"/>
            <a:ext cx="3703749" cy="6027578"/>
          </a:xfrm>
        </p:spPr>
        <p:txBody>
          <a:bodyPr/>
          <a:lstStyle>
            <a:lvl1pPr marL="0" indent="0">
              <a:spcBef>
                <a:spcPts val="800"/>
              </a:spcBef>
              <a:buNone/>
              <a:defRPr sz="3500">
                <a:solidFill>
                  <a:srgbClr val="94C600"/>
                </a:solidFill>
              </a:defRPr>
            </a:lvl1pPr>
          </a:lstStyle>
          <a:p>
            <a:pPr lvl="0"/>
            <a:r>
              <a:rPr lang="en-US"/>
              <a:t>Click icon to add picture</a:t>
            </a:r>
          </a:p>
        </p:txBody>
      </p:sp>
      <p:sp>
        <p:nvSpPr>
          <p:cNvPr id="47" name="Text Placeholder 3"/>
          <p:cNvSpPr txBox="1">
            <a:spLocks noGrp="1"/>
          </p:cNvSpPr>
          <p:nvPr>
            <p:ph type="body" idx="2"/>
          </p:nvPr>
        </p:nvSpPr>
        <p:spPr>
          <a:xfrm>
            <a:off x="5219605" y="4555961"/>
            <a:ext cx="3638653" cy="1675034"/>
          </a:xfrm>
        </p:spPr>
        <p:txBody>
          <a:bodyPr/>
          <a:lstStyle>
            <a:lvl1pPr marL="0" indent="0">
              <a:spcBef>
                <a:spcPts val="400"/>
              </a:spcBef>
              <a:buNone/>
              <a:defRPr sz="1800">
                <a:solidFill>
                  <a:srgbClr val="424242"/>
                </a:solidFill>
              </a:defRPr>
            </a:lvl1pPr>
          </a:lstStyle>
          <a:p>
            <a:pPr lvl="0"/>
            <a:r>
              <a:rPr lang="en-US"/>
              <a:t>Click to edit Master text styles</a:t>
            </a:r>
          </a:p>
        </p:txBody>
      </p:sp>
      <p:sp>
        <p:nvSpPr>
          <p:cNvPr id="48" name="Date Placeholder 4"/>
          <p:cNvSpPr txBox="1">
            <a:spLocks noGrp="1"/>
          </p:cNvSpPr>
          <p:nvPr>
            <p:ph type="dt" sz="half" idx="7"/>
          </p:nvPr>
        </p:nvSpPr>
        <p:spPr/>
        <p:txBody>
          <a:bodyPr/>
          <a:lstStyle>
            <a:lvl1pPr>
              <a:defRPr/>
            </a:lvl1pPr>
          </a:lstStyle>
          <a:p>
            <a:pPr lvl="0"/>
            <a:endParaRPr lang="en-US"/>
          </a:p>
        </p:txBody>
      </p:sp>
      <p:sp>
        <p:nvSpPr>
          <p:cNvPr id="49" name="Footer Placeholder 5"/>
          <p:cNvSpPr txBox="1">
            <a:spLocks noGrp="1"/>
          </p:cNvSpPr>
          <p:nvPr>
            <p:ph type="ftr" sz="quarter" idx="9"/>
          </p:nvPr>
        </p:nvSpPr>
        <p:spPr>
          <a:xfrm>
            <a:off x="5116872" y="6310567"/>
            <a:ext cx="3851525" cy="402482"/>
          </a:xfrm>
        </p:spPr>
        <p:txBody>
          <a:bodyPr/>
          <a:lstStyle>
            <a:lvl1pPr>
              <a:defRPr/>
            </a:lvl1pPr>
          </a:lstStyle>
          <a:p>
            <a:pPr lvl="0"/>
            <a:endParaRPr lang="en-US"/>
          </a:p>
        </p:txBody>
      </p:sp>
      <p:sp>
        <p:nvSpPr>
          <p:cNvPr id="50" name="Slide Number Placeholder 6"/>
          <p:cNvSpPr txBox="1">
            <a:spLocks noGrp="1"/>
          </p:cNvSpPr>
          <p:nvPr>
            <p:ph type="sldNum" sz="quarter" idx="8"/>
          </p:nvPr>
        </p:nvSpPr>
        <p:spPr/>
        <p:txBody>
          <a:bodyPr/>
          <a:lstStyle>
            <a:lvl1pPr>
              <a:defRPr/>
            </a:lvl1pPr>
          </a:lstStyle>
          <a:p>
            <a:pPr lvl="0"/>
            <a:fld id="{21ED7FCB-D038-494D-932B-261177833C79}" type="slidenum">
              <a:t>‹#›</a:t>
            </a:fld>
            <a:endParaRPr lang="en-US"/>
          </a:p>
        </p:txBody>
      </p:sp>
    </p:spTree>
    <p:extLst>
      <p:ext uri="{BB962C8B-B14F-4D97-AF65-F5344CB8AC3E}">
        <p14:creationId xmlns:p14="http://schemas.microsoft.com/office/powerpoint/2010/main" val="11879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C2F35F"/>
            </a:gs>
            <a:gs pos="100000">
              <a:srgbClr val="92BE3F"/>
            </a:gs>
          </a:gsLst>
          <a:lin ang="5400000"/>
        </a:gradFill>
        <a:effectLst/>
      </p:bgPr>
    </p:bg>
    <p:spTree>
      <p:nvGrpSpPr>
        <p:cNvPr id="1" name=""/>
        <p:cNvGrpSpPr/>
        <p:nvPr/>
      </p:nvGrpSpPr>
      <p:grpSpPr>
        <a:xfrm>
          <a:off x="0" y="0"/>
          <a:ext cx="0" cy="0"/>
          <a:chOff x="0" y="0"/>
          <a:chExt cx="0" cy="0"/>
        </a:xfrm>
      </p:grpSpPr>
      <p:grpSp>
        <p:nvGrpSpPr>
          <p:cNvPr id="2" name="Group 41"/>
          <p:cNvGrpSpPr/>
          <p:nvPr/>
        </p:nvGrpSpPr>
        <p:grpSpPr>
          <a:xfrm>
            <a:off x="-336026" y="-1"/>
            <a:ext cx="10949701" cy="7559674"/>
            <a:chOff x="-336026" y="-1"/>
            <a:chExt cx="10949701" cy="7559674"/>
          </a:xfrm>
        </p:grpSpPr>
        <p:grpSp>
          <p:nvGrpSpPr>
            <p:cNvPr id="3" name="Group 44"/>
            <p:cNvGrpSpPr/>
            <p:nvPr/>
          </p:nvGrpSpPr>
          <p:grpSpPr>
            <a:xfrm>
              <a:off x="85551" y="-1"/>
              <a:ext cx="10080628" cy="7559674"/>
              <a:chOff x="85551" y="-1"/>
              <a:chExt cx="10080628" cy="7559674"/>
            </a:xfrm>
          </p:grpSpPr>
          <p:grpSp>
            <p:nvGrpSpPr>
              <p:cNvPr id="4" name="Group 4"/>
              <p:cNvGrpSpPr/>
              <p:nvPr/>
            </p:nvGrpSpPr>
            <p:grpSpPr>
              <a:xfrm>
                <a:off x="85551" y="0"/>
                <a:ext cx="2772168" cy="7559673"/>
                <a:chOff x="85551" y="0"/>
                <a:chExt cx="2772168" cy="7559673"/>
              </a:xfrm>
            </p:grpSpPr>
            <p:sp>
              <p:nvSpPr>
                <p:cNvPr id="5" name="Rectangle 112"/>
                <p:cNvSpPr/>
                <p:nvPr/>
              </p:nvSpPr>
              <p:spPr>
                <a:xfrm>
                  <a:off x="1093613"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6" name="Rectangle 2"/>
                <p:cNvSpPr/>
                <p:nvPr/>
              </p:nvSpPr>
              <p:spPr>
                <a:xfrm>
                  <a:off x="85551"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7" name="Rectangle 3"/>
                <p:cNvSpPr/>
                <p:nvPr/>
              </p:nvSpPr>
              <p:spPr>
                <a:xfrm>
                  <a:off x="337569"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8" name="Group 5"/>
              <p:cNvGrpSpPr/>
              <p:nvPr/>
            </p:nvGrpSpPr>
            <p:grpSpPr>
              <a:xfrm>
                <a:off x="551785" y="0"/>
                <a:ext cx="2772168" cy="7559673"/>
                <a:chOff x="551785" y="0"/>
                <a:chExt cx="2772168" cy="7559673"/>
              </a:xfrm>
            </p:grpSpPr>
            <p:sp>
              <p:nvSpPr>
                <p:cNvPr id="9" name="Rectangle 109"/>
                <p:cNvSpPr/>
                <p:nvPr/>
              </p:nvSpPr>
              <p:spPr>
                <a:xfrm>
                  <a:off x="1559847" y="0"/>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0" name="Rectangle 110"/>
                <p:cNvSpPr/>
                <p:nvPr/>
              </p:nvSpPr>
              <p:spPr>
                <a:xfrm>
                  <a:off x="551785"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1" name="Rectangle 111"/>
                <p:cNvSpPr/>
                <p:nvPr/>
              </p:nvSpPr>
              <p:spPr>
                <a:xfrm>
                  <a:off x="803794"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grpSp>
            <p:nvGrpSpPr>
              <p:cNvPr id="12" name="Group 9"/>
              <p:cNvGrpSpPr/>
              <p:nvPr/>
            </p:nvGrpSpPr>
            <p:grpSpPr>
              <a:xfrm>
                <a:off x="7394002" y="-1"/>
                <a:ext cx="2772177" cy="7559673"/>
                <a:chOff x="7394002" y="-1"/>
                <a:chExt cx="2772177" cy="7559673"/>
              </a:xfrm>
            </p:grpSpPr>
            <p:sp>
              <p:nvSpPr>
                <p:cNvPr id="13" name="Rectangle 106"/>
                <p:cNvSpPr/>
                <p:nvPr/>
              </p:nvSpPr>
              <p:spPr>
                <a:xfrm rot="10799991">
                  <a:off x="7394002" y="-1"/>
                  <a:ext cx="1764106"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4" name="Rectangle 107"/>
                <p:cNvSpPr/>
                <p:nvPr/>
              </p:nvSpPr>
              <p:spPr>
                <a:xfrm rot="10799991">
                  <a:off x="9662144" y="-1"/>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5" name="Rectangle 108"/>
                <p:cNvSpPr/>
                <p:nvPr/>
              </p:nvSpPr>
              <p:spPr>
                <a:xfrm rot="10799991">
                  <a:off x="9074102" y="-1"/>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6" name="Rectangle 103"/>
              <p:cNvSpPr/>
              <p:nvPr/>
            </p:nvSpPr>
            <p:spPr>
              <a:xfrm>
                <a:off x="4285811" y="0"/>
                <a:ext cx="3108191"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7" name="Rectangle 104"/>
              <p:cNvSpPr/>
              <p:nvPr/>
            </p:nvSpPr>
            <p:spPr>
              <a:xfrm>
                <a:off x="3277749" y="0"/>
                <a:ext cx="504035"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18" name="Rectangle 105"/>
              <p:cNvSpPr/>
              <p:nvPr/>
            </p:nvSpPr>
            <p:spPr>
              <a:xfrm>
                <a:off x="3529766" y="0"/>
                <a:ext cx="840050" cy="7559673"/>
              </a:xfrm>
              <a:prstGeom prst="rect">
                <a:avLst/>
              </a:prstGeom>
              <a:solidFill>
                <a:srgbClr val="FFFFFF">
                  <a:alpha val="10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19" name="Freeform 43"/>
            <p:cNvSpPr/>
            <p:nvPr/>
          </p:nvSpPr>
          <p:spPr>
            <a:xfrm>
              <a:off x="72457" y="5550307"/>
              <a:ext cx="10080629" cy="1295942"/>
            </a:xfrm>
            <a:custGeom>
              <a:avLst/>
              <a:gdLst>
                <a:gd name="f0" fmla="val 10800000"/>
                <a:gd name="f1" fmla="val 5400000"/>
                <a:gd name="f2" fmla="val 180"/>
                <a:gd name="f3" fmla="val w"/>
                <a:gd name="f4" fmla="val h"/>
                <a:gd name="f5" fmla="val 0"/>
                <a:gd name="f6" fmla="val 9144000"/>
                <a:gd name="f7" fmla="val 1175655"/>
                <a:gd name="f8" fmla="val 1116279"/>
                <a:gd name="f9" fmla="val 493815"/>
                <a:gd name="f10" fmla="val 1145967"/>
                <a:gd name="f11" fmla="val 987631"/>
                <a:gd name="f12" fmla="val 1674420"/>
                <a:gd name="f13" fmla="val 1163780"/>
                <a:gd name="f14" fmla="val 2361209"/>
                <a:gd name="f15" fmla="val 1151905"/>
                <a:gd name="f16" fmla="val 3204358"/>
                <a:gd name="f17" fmla="val 1138050"/>
                <a:gd name="f18" fmla="val 4120737"/>
                <a:gd name="f19" fmla="val 1045027"/>
                <a:gd name="f20" fmla="val 5037116"/>
                <a:gd name="f21" fmla="val 952004"/>
                <a:gd name="f22" fmla="val 6335486"/>
                <a:gd name="f23" fmla="val 779811"/>
                <a:gd name="f24" fmla="val 7172696"/>
                <a:gd name="f25" fmla="val 605640"/>
                <a:gd name="f26" fmla="val 8009907"/>
                <a:gd name="f27" fmla="val 431469"/>
                <a:gd name="f28" fmla="val 8866910"/>
                <a:gd name="f29" fmla="val 154379"/>
                <a:gd name="f30" fmla="+- 0 0 -90"/>
                <a:gd name="f31" fmla="*/ f3 1 9144000"/>
                <a:gd name="f32" fmla="*/ f4 1 1175655"/>
                <a:gd name="f33" fmla="+- f7 0 f5"/>
                <a:gd name="f34" fmla="+- f6 0 f5"/>
                <a:gd name="f35" fmla="*/ f30 f0 1"/>
                <a:gd name="f36" fmla="*/ f34 1 9144000"/>
                <a:gd name="f37" fmla="*/ f33 1 1175655"/>
                <a:gd name="f38" fmla="*/ 0 f34 1"/>
                <a:gd name="f39" fmla="*/ 1674420 f34 1"/>
                <a:gd name="f40" fmla="*/ 4120737 f34 1"/>
                <a:gd name="f41" fmla="*/ 7172696 f34 1"/>
                <a:gd name="f42" fmla="*/ 9144000 f34 1"/>
                <a:gd name="f43" fmla="*/ 1116279 f33 1"/>
                <a:gd name="f44" fmla="*/ 1163780 f33 1"/>
                <a:gd name="f45" fmla="*/ 1045027 f33 1"/>
                <a:gd name="f46" fmla="*/ 605640 f33 1"/>
                <a:gd name="f47" fmla="*/ 0 f33 1"/>
                <a:gd name="f48" fmla="*/ f35 1 f2"/>
                <a:gd name="f49" fmla="*/ f38 1 9144000"/>
                <a:gd name="f50" fmla="*/ f39 1 9144000"/>
                <a:gd name="f51" fmla="*/ f40 1 9144000"/>
                <a:gd name="f52" fmla="*/ f41 1 9144000"/>
                <a:gd name="f53" fmla="*/ f42 1 9144000"/>
                <a:gd name="f54" fmla="*/ f43 1 1175655"/>
                <a:gd name="f55" fmla="*/ f44 1 1175655"/>
                <a:gd name="f56" fmla="*/ f45 1 1175655"/>
                <a:gd name="f57" fmla="*/ f46 1 1175655"/>
                <a:gd name="f58" fmla="*/ f47 1 1175655"/>
                <a:gd name="f59" fmla="*/ f5 1 f36"/>
                <a:gd name="f60" fmla="*/ f6 1 f36"/>
                <a:gd name="f61" fmla="*/ f5 1 f37"/>
                <a:gd name="f62" fmla="*/ f7 1 f37"/>
                <a:gd name="f63" fmla="+- f48 0 f1"/>
                <a:gd name="f64" fmla="*/ f49 1 f36"/>
                <a:gd name="f65" fmla="*/ f54 1 f37"/>
                <a:gd name="f66" fmla="*/ f50 1 f36"/>
                <a:gd name="f67" fmla="*/ f55 1 f37"/>
                <a:gd name="f68" fmla="*/ f51 1 f36"/>
                <a:gd name="f69" fmla="*/ f56 1 f37"/>
                <a:gd name="f70" fmla="*/ f52 1 f36"/>
                <a:gd name="f71" fmla="*/ f57 1 f37"/>
                <a:gd name="f72" fmla="*/ f53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9144000" h="1175655">
                  <a:moveTo>
                    <a:pt x="f5" y="f8"/>
                  </a:moveTo>
                  <a:cubicBezTo>
                    <a:pt x="f9" y="f10"/>
                    <a:pt x="f11" y="f7"/>
                    <a:pt x="f12" y="f13"/>
                  </a:cubicBezTo>
                  <a:cubicBezTo>
                    <a:pt x="f14" y="f15"/>
                    <a:pt x="f16" y="f17"/>
                    <a:pt x="f18" y="f19"/>
                  </a:cubicBezTo>
                  <a:cubicBezTo>
                    <a:pt x="f20" y="f21"/>
                    <a:pt x="f22" y="f23"/>
                    <a:pt x="f24" y="f25"/>
                  </a:cubicBezTo>
                  <a:cubicBezTo>
                    <a:pt x="f26" y="f27"/>
                    <a:pt x="f28" y="f29"/>
                    <a:pt x="f6" y="f5"/>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0" name="Freeform 44"/>
            <p:cNvSpPr/>
            <p:nvPr/>
          </p:nvSpPr>
          <p:spPr>
            <a:xfrm>
              <a:off x="72457" y="3822384"/>
              <a:ext cx="10080629" cy="981772"/>
            </a:xfrm>
            <a:custGeom>
              <a:avLst/>
              <a:gdLst>
                <a:gd name="f0" fmla="val 10800000"/>
                <a:gd name="f1" fmla="val 5400000"/>
                <a:gd name="f2" fmla="val 180"/>
                <a:gd name="f3" fmla="val w"/>
                <a:gd name="f4" fmla="val h"/>
                <a:gd name="f5" fmla="val 0"/>
                <a:gd name="f6" fmla="val 9144000"/>
                <a:gd name="f7" fmla="val 890650"/>
                <a:gd name="f8" fmla="val 263236"/>
                <a:gd name="f9" fmla="val 751114"/>
                <a:gd name="f10" fmla="val 526472"/>
                <a:gd name="f11" fmla="val 611579"/>
                <a:gd name="f12" fmla="val 1045028"/>
                <a:gd name="f13" fmla="val 475013"/>
                <a:gd name="f14" fmla="val 1563584"/>
                <a:gd name="f15" fmla="val 338447"/>
                <a:gd name="f16" fmla="val 2299855"/>
                <a:gd name="f17" fmla="val 138545"/>
                <a:gd name="f18" fmla="val 3111335"/>
                <a:gd name="f19" fmla="val 71252"/>
                <a:gd name="f20" fmla="val 3922815"/>
                <a:gd name="f21" fmla="val 3959"/>
                <a:gd name="f22" fmla="val 4908467"/>
                <a:gd name="f23" fmla="val 5913911"/>
                <a:gd name="f24" fmla="val 6919355"/>
                <a:gd name="f25" fmla="val 142504"/>
                <a:gd name="f26" fmla="val 8595756"/>
                <a:gd name="f27" fmla="val 427512"/>
                <a:gd name="f28" fmla="val 498764"/>
                <a:gd name="f29" fmla="+- 0 0 -90"/>
                <a:gd name="f30" fmla="*/ f3 1 9144000"/>
                <a:gd name="f31" fmla="*/ f4 1 890650"/>
                <a:gd name="f32" fmla="+- f7 0 f5"/>
                <a:gd name="f33" fmla="+- f6 0 f5"/>
                <a:gd name="f34" fmla="*/ f29 f0 1"/>
                <a:gd name="f35" fmla="*/ f33 1 9144000"/>
                <a:gd name="f36" fmla="*/ f32 1 890650"/>
                <a:gd name="f37" fmla="*/ 0 f33 1"/>
                <a:gd name="f38" fmla="*/ 890650 f32 1"/>
                <a:gd name="f39" fmla="*/ 1045028 f33 1"/>
                <a:gd name="f40" fmla="*/ 475013 f32 1"/>
                <a:gd name="f41" fmla="*/ 3111335 f33 1"/>
                <a:gd name="f42" fmla="*/ 71252 f32 1"/>
                <a:gd name="f43" fmla="*/ 5913911 f33 1"/>
                <a:gd name="f44" fmla="*/ 9144000 f33 1"/>
                <a:gd name="f45" fmla="*/ 498764 f32 1"/>
                <a:gd name="f46" fmla="*/ f34 1 f2"/>
                <a:gd name="f47" fmla="*/ f37 1 9144000"/>
                <a:gd name="f48" fmla="*/ f38 1 890650"/>
                <a:gd name="f49" fmla="*/ f39 1 9144000"/>
                <a:gd name="f50" fmla="*/ f40 1 890650"/>
                <a:gd name="f51" fmla="*/ f41 1 9144000"/>
                <a:gd name="f52" fmla="*/ f42 1 890650"/>
                <a:gd name="f53" fmla="*/ f43 1 9144000"/>
                <a:gd name="f54" fmla="*/ f44 1 9144000"/>
                <a:gd name="f55" fmla="*/ f45 1 890650"/>
                <a:gd name="f56" fmla="*/ f5 1 f35"/>
                <a:gd name="f57" fmla="*/ f6 1 f35"/>
                <a:gd name="f58" fmla="*/ f5 1 f36"/>
                <a:gd name="f59" fmla="*/ f7 1 f36"/>
                <a:gd name="f60" fmla="+- f46 0 f1"/>
                <a:gd name="f61" fmla="*/ f47 1 f35"/>
                <a:gd name="f62" fmla="*/ f48 1 f36"/>
                <a:gd name="f63" fmla="*/ f49 1 f35"/>
                <a:gd name="f64" fmla="*/ f50 1 f36"/>
                <a:gd name="f65" fmla="*/ f51 1 f35"/>
                <a:gd name="f66" fmla="*/ f52 1 f36"/>
                <a:gd name="f67" fmla="*/ f53 1 f35"/>
                <a:gd name="f68" fmla="*/ f54 1 f35"/>
                <a:gd name="f69" fmla="*/ f55 1 f36"/>
                <a:gd name="f70" fmla="*/ f56 f30 1"/>
                <a:gd name="f71" fmla="*/ f57 f30 1"/>
                <a:gd name="f72" fmla="*/ f59 f31 1"/>
                <a:gd name="f73" fmla="*/ f58 f31 1"/>
                <a:gd name="f74" fmla="*/ f61 f30 1"/>
                <a:gd name="f75" fmla="*/ f62 f31 1"/>
                <a:gd name="f76" fmla="*/ f63 f30 1"/>
                <a:gd name="f77" fmla="*/ f64 f31 1"/>
                <a:gd name="f78" fmla="*/ f65 f30 1"/>
                <a:gd name="f79" fmla="*/ f66 f31 1"/>
                <a:gd name="f80" fmla="*/ f67 f30 1"/>
                <a:gd name="f81" fmla="*/ f68 f30 1"/>
                <a:gd name="f82" fmla="*/ f69 f31 1"/>
              </a:gdLst>
              <a:ahLst/>
              <a:cxnLst>
                <a:cxn ang="3cd4">
                  <a:pos x="hc" y="t"/>
                </a:cxn>
                <a:cxn ang="0">
                  <a:pos x="r" y="vc"/>
                </a:cxn>
                <a:cxn ang="cd4">
                  <a:pos x="hc" y="b"/>
                </a:cxn>
                <a:cxn ang="cd2">
                  <a:pos x="l" y="vc"/>
                </a:cxn>
                <a:cxn ang="f60">
                  <a:pos x="f74" y="f75"/>
                </a:cxn>
                <a:cxn ang="f60">
                  <a:pos x="f76" y="f77"/>
                </a:cxn>
                <a:cxn ang="f60">
                  <a:pos x="f78" y="f79"/>
                </a:cxn>
                <a:cxn ang="f60">
                  <a:pos x="f80" y="f79"/>
                </a:cxn>
                <a:cxn ang="f60">
                  <a:pos x="f81" y="f82"/>
                </a:cxn>
              </a:cxnLst>
              <a:rect l="f70" t="f73" r="f71" b="f72"/>
              <a:pathLst>
                <a:path w="9144000" h="890650">
                  <a:moveTo>
                    <a:pt x="f5" y="f7"/>
                  </a:moveTo>
                  <a:cubicBezTo>
                    <a:pt x="f8" y="f9"/>
                    <a:pt x="f10" y="f11"/>
                    <a:pt x="f12" y="f13"/>
                  </a:cubicBezTo>
                  <a:cubicBezTo>
                    <a:pt x="f14" y="f15"/>
                    <a:pt x="f16" y="f17"/>
                    <a:pt x="f18" y="f19"/>
                  </a:cubicBezTo>
                  <a:cubicBezTo>
                    <a:pt x="f20" y="f21"/>
                    <a:pt x="f22" y="f5"/>
                    <a:pt x="f23" y="f19"/>
                  </a:cubicBezTo>
                  <a:cubicBezTo>
                    <a:pt x="f24" y="f25"/>
                    <a:pt x="f26" y="f27"/>
                    <a:pt x="f6" y="f28"/>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1" name="Freeform 45"/>
            <p:cNvSpPr/>
            <p:nvPr/>
          </p:nvSpPr>
          <p:spPr>
            <a:xfrm>
              <a:off x="59371" y="6217910"/>
              <a:ext cx="3312203" cy="1335216"/>
            </a:xfrm>
            <a:custGeom>
              <a:avLst/>
              <a:gdLst>
                <a:gd name="f0" fmla="val 10800000"/>
                <a:gd name="f1" fmla="val 5400000"/>
                <a:gd name="f2" fmla="val 180"/>
                <a:gd name="f3" fmla="val w"/>
                <a:gd name="f4" fmla="val h"/>
                <a:gd name="f5" fmla="val 0"/>
                <a:gd name="f6" fmla="val 3004457"/>
                <a:gd name="f7" fmla="val 1211283"/>
                <a:gd name="f8" fmla="val 1103415"/>
                <a:gd name="f9" fmla="val 501732"/>
                <a:gd name="f10" fmla="val 2206831"/>
                <a:gd name="f11" fmla="val 1003465"/>
                <a:gd name="f12" fmla="+- 0 0 -90"/>
                <a:gd name="f13" fmla="*/ f3 1 3004457"/>
                <a:gd name="f14" fmla="*/ f4 1 1211283"/>
                <a:gd name="f15" fmla="+- f7 0 f5"/>
                <a:gd name="f16" fmla="+- f6 0 f5"/>
                <a:gd name="f17" fmla="*/ f12 f0 1"/>
                <a:gd name="f18" fmla="*/ f16 1 3004457"/>
                <a:gd name="f19" fmla="*/ f15 1 1211283"/>
                <a:gd name="f20" fmla="*/ 0 f16 1"/>
                <a:gd name="f21" fmla="*/ 0 f15 1"/>
                <a:gd name="f22" fmla="*/ 3004457 f16 1"/>
                <a:gd name="f23" fmla="*/ 1211283 f15 1"/>
                <a:gd name="f24" fmla="*/ f17 1 f2"/>
                <a:gd name="f25" fmla="*/ f20 1 3004457"/>
                <a:gd name="f26" fmla="*/ f21 1 1211283"/>
                <a:gd name="f27" fmla="*/ f22 1 3004457"/>
                <a:gd name="f28" fmla="*/ f23 1 1211283"/>
                <a:gd name="f29" fmla="*/ f5 1 f18"/>
                <a:gd name="f30" fmla="*/ f6 1 f18"/>
                <a:gd name="f31" fmla="*/ f5 1 f19"/>
                <a:gd name="f32" fmla="*/ f7 1 f19"/>
                <a:gd name="f33" fmla="+- f24 0 f1"/>
                <a:gd name="f34" fmla="*/ f25 1 f18"/>
                <a:gd name="f35" fmla="*/ f26 1 f19"/>
                <a:gd name="f36" fmla="*/ f27 1 f18"/>
                <a:gd name="f37" fmla="*/ f28 1 f19"/>
                <a:gd name="f38" fmla="*/ f29 f13 1"/>
                <a:gd name="f39" fmla="*/ f30 f13 1"/>
                <a:gd name="f40" fmla="*/ f32 f14 1"/>
                <a:gd name="f41" fmla="*/ f31 f14 1"/>
                <a:gd name="f42" fmla="*/ f34 f13 1"/>
                <a:gd name="f43" fmla="*/ f35 f14 1"/>
                <a:gd name="f44" fmla="*/ f36 f13 1"/>
                <a:gd name="f45" fmla="*/ f37 f14 1"/>
              </a:gdLst>
              <a:ahLst/>
              <a:cxnLst>
                <a:cxn ang="3cd4">
                  <a:pos x="hc" y="t"/>
                </a:cxn>
                <a:cxn ang="0">
                  <a:pos x="r" y="vc"/>
                </a:cxn>
                <a:cxn ang="cd4">
                  <a:pos x="hc" y="b"/>
                </a:cxn>
                <a:cxn ang="cd2">
                  <a:pos x="l" y="vc"/>
                </a:cxn>
                <a:cxn ang="f33">
                  <a:pos x="f42" y="f43"/>
                </a:cxn>
                <a:cxn ang="f33">
                  <a:pos x="f44" y="f45"/>
                </a:cxn>
              </a:cxnLst>
              <a:rect l="f38" t="f41" r="f39" b="f40"/>
              <a:pathLst>
                <a:path w="3004457" h="1211283">
                  <a:moveTo>
                    <a:pt x="f5" y="f5"/>
                  </a:moveTo>
                  <a:cubicBezTo>
                    <a:pt x="f8" y="f9"/>
                    <a:pt x="f10" y="f11"/>
                    <a:pt x="f6" y="f7"/>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2" name="Freeform 46"/>
            <p:cNvSpPr/>
            <p:nvPr/>
          </p:nvSpPr>
          <p:spPr>
            <a:xfrm>
              <a:off x="72457" y="5825203"/>
              <a:ext cx="10080629" cy="1629744"/>
            </a:xfrm>
            <a:custGeom>
              <a:avLst/>
              <a:gdLst>
                <a:gd name="f0" fmla="val 10800000"/>
                <a:gd name="f1" fmla="val 5400000"/>
                <a:gd name="f2" fmla="val 180"/>
                <a:gd name="f3" fmla="val w"/>
                <a:gd name="f4" fmla="val h"/>
                <a:gd name="f5" fmla="val 0"/>
                <a:gd name="f6" fmla="val 9144000"/>
                <a:gd name="f7" fmla="val 1478478"/>
                <a:gd name="f8" fmla="val 285997"/>
                <a:gd name="f9" fmla="val 99951"/>
                <a:gd name="f10" fmla="val 571995"/>
                <a:gd name="f11" fmla="val 199902"/>
                <a:gd name="f12" fmla="val 1104405"/>
                <a:gd name="f13" fmla="val 344385"/>
                <a:gd name="f14" fmla="val 1636815"/>
                <a:gd name="f15" fmla="val 488868"/>
                <a:gd name="f16" fmla="val 2432462"/>
                <a:gd name="f17" fmla="val 710541"/>
                <a:gd name="f18" fmla="val 3194462"/>
                <a:gd name="f19" fmla="val 866899"/>
                <a:gd name="f20" fmla="val 3956462"/>
                <a:gd name="f21" fmla="val 1023258"/>
                <a:gd name="f22" fmla="val 4920343"/>
                <a:gd name="f23" fmla="val 1185554"/>
                <a:gd name="f24" fmla="val 5676405"/>
                <a:gd name="f25" fmla="val 1282536"/>
                <a:gd name="f26" fmla="val 6432467"/>
                <a:gd name="f27" fmla="val 1379518"/>
                <a:gd name="f28" fmla="val 7247906"/>
                <a:gd name="f29" fmla="val 1419102"/>
                <a:gd name="f30" fmla="val 7730836"/>
                <a:gd name="f31" fmla="val 1448790"/>
                <a:gd name="f32" fmla="val 8213766"/>
                <a:gd name="f33" fmla="val 8338457"/>
                <a:gd name="f34" fmla="val 1464623"/>
                <a:gd name="f35" fmla="val 8573984"/>
                <a:gd name="f36" fmla="val 1460665"/>
                <a:gd name="f37" fmla="val 8809511"/>
                <a:gd name="f38" fmla="val 1456707"/>
                <a:gd name="f39" fmla="val 8976755"/>
                <a:gd name="f40" fmla="val 1440873"/>
                <a:gd name="f41" fmla="val 1425039"/>
                <a:gd name="f42" fmla="+- 0 0 -90"/>
                <a:gd name="f43" fmla="*/ f3 1 9144000"/>
                <a:gd name="f44" fmla="*/ f4 1 1478478"/>
                <a:gd name="f45" fmla="+- f7 0 f5"/>
                <a:gd name="f46" fmla="+- f6 0 f5"/>
                <a:gd name="f47" fmla="*/ f42 f0 1"/>
                <a:gd name="f48" fmla="*/ f46 1 9144000"/>
                <a:gd name="f49" fmla="*/ f45 1 1478478"/>
                <a:gd name="f50" fmla="*/ 0 f46 1"/>
                <a:gd name="f51" fmla="*/ 0 f45 1"/>
                <a:gd name="f52" fmla="*/ 1104405 f46 1"/>
                <a:gd name="f53" fmla="*/ 344385 f45 1"/>
                <a:gd name="f54" fmla="*/ 3194462 f46 1"/>
                <a:gd name="f55" fmla="*/ 866899 f45 1"/>
                <a:gd name="f56" fmla="*/ 5676405 f46 1"/>
                <a:gd name="f57" fmla="*/ 1282536 f45 1"/>
                <a:gd name="f58" fmla="*/ 7730836 f46 1"/>
                <a:gd name="f59" fmla="*/ 1448790 f45 1"/>
                <a:gd name="f60" fmla="*/ 8573984 f46 1"/>
                <a:gd name="f61" fmla="*/ 1460665 f45 1"/>
                <a:gd name="f62" fmla="*/ 9144000 f46 1"/>
                <a:gd name="f63" fmla="*/ 1425039 f45 1"/>
                <a:gd name="f64" fmla="*/ f47 1 f2"/>
                <a:gd name="f65" fmla="*/ f50 1 9144000"/>
                <a:gd name="f66" fmla="*/ f51 1 1478478"/>
                <a:gd name="f67" fmla="*/ f52 1 9144000"/>
                <a:gd name="f68" fmla="*/ f53 1 1478478"/>
                <a:gd name="f69" fmla="*/ f54 1 9144000"/>
                <a:gd name="f70" fmla="*/ f55 1 1478478"/>
                <a:gd name="f71" fmla="*/ f56 1 9144000"/>
                <a:gd name="f72" fmla="*/ f57 1 1478478"/>
                <a:gd name="f73" fmla="*/ f58 1 9144000"/>
                <a:gd name="f74" fmla="*/ f59 1 1478478"/>
                <a:gd name="f75" fmla="*/ f60 1 9144000"/>
                <a:gd name="f76" fmla="*/ f61 1 1478478"/>
                <a:gd name="f77" fmla="*/ f62 1 9144000"/>
                <a:gd name="f78" fmla="*/ f63 1 1478478"/>
                <a:gd name="f79" fmla="*/ f5 1 f48"/>
                <a:gd name="f80" fmla="*/ f6 1 f48"/>
                <a:gd name="f81" fmla="*/ f5 1 f49"/>
                <a:gd name="f82" fmla="*/ f7 1 f49"/>
                <a:gd name="f83" fmla="+- f64 0 f1"/>
                <a:gd name="f84" fmla="*/ f65 1 f48"/>
                <a:gd name="f85" fmla="*/ f66 1 f49"/>
                <a:gd name="f86" fmla="*/ f67 1 f48"/>
                <a:gd name="f87" fmla="*/ f68 1 f49"/>
                <a:gd name="f88" fmla="*/ f69 1 f48"/>
                <a:gd name="f89" fmla="*/ f70 1 f49"/>
                <a:gd name="f90" fmla="*/ f71 1 f48"/>
                <a:gd name="f91" fmla="*/ f72 1 f49"/>
                <a:gd name="f92" fmla="*/ f73 1 f48"/>
                <a:gd name="f93" fmla="*/ f74 1 f49"/>
                <a:gd name="f94" fmla="*/ f75 1 f48"/>
                <a:gd name="f95" fmla="*/ f76 1 f49"/>
                <a:gd name="f96" fmla="*/ f77 1 f48"/>
                <a:gd name="f97" fmla="*/ f78 1 f49"/>
                <a:gd name="f98" fmla="*/ f79 f43 1"/>
                <a:gd name="f99" fmla="*/ f80 f43 1"/>
                <a:gd name="f100" fmla="*/ f82 f44 1"/>
                <a:gd name="f101" fmla="*/ f81 f44 1"/>
                <a:gd name="f102" fmla="*/ f84 f43 1"/>
                <a:gd name="f103" fmla="*/ f85 f44 1"/>
                <a:gd name="f104" fmla="*/ f86 f43 1"/>
                <a:gd name="f105" fmla="*/ f87 f44 1"/>
                <a:gd name="f106" fmla="*/ f88 f43 1"/>
                <a:gd name="f107" fmla="*/ f89 f44 1"/>
                <a:gd name="f108" fmla="*/ f90 f43 1"/>
                <a:gd name="f109" fmla="*/ f91 f44 1"/>
                <a:gd name="f110" fmla="*/ f92 f43 1"/>
                <a:gd name="f111" fmla="*/ f93 f44 1"/>
                <a:gd name="f112" fmla="*/ f94 f43 1"/>
                <a:gd name="f113" fmla="*/ f95 f44 1"/>
                <a:gd name="f114" fmla="*/ f96 f43 1"/>
                <a:gd name="f115" fmla="*/ f97 f44 1"/>
              </a:gdLst>
              <a:ahLst/>
              <a:cxnLst>
                <a:cxn ang="3cd4">
                  <a:pos x="hc" y="t"/>
                </a:cxn>
                <a:cxn ang="0">
                  <a:pos x="r" y="vc"/>
                </a:cxn>
                <a:cxn ang="cd4">
                  <a:pos x="hc" y="b"/>
                </a:cxn>
                <a:cxn ang="cd2">
                  <a:pos x="l" y="vc"/>
                </a:cxn>
                <a:cxn ang="f83">
                  <a:pos x="f102" y="f103"/>
                </a:cxn>
                <a:cxn ang="f83">
                  <a:pos x="f104" y="f105"/>
                </a:cxn>
                <a:cxn ang="f83">
                  <a:pos x="f106" y="f107"/>
                </a:cxn>
                <a:cxn ang="f83">
                  <a:pos x="f108" y="f109"/>
                </a:cxn>
                <a:cxn ang="f83">
                  <a:pos x="f110" y="f111"/>
                </a:cxn>
                <a:cxn ang="f83">
                  <a:pos x="f112" y="f113"/>
                </a:cxn>
                <a:cxn ang="f83">
                  <a:pos x="f114" y="f115"/>
                </a:cxn>
              </a:cxnLst>
              <a:rect l="f98" t="f101" r="f99" b="f100"/>
              <a:pathLst>
                <a:path w="9144000" h="1478478">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7"/>
                    <a:pt x="f33" y="f34"/>
                    <a:pt x="f35" y="f36"/>
                  </a:cubicBezTo>
                  <a:cubicBezTo>
                    <a:pt x="f37" y="f38"/>
                    <a:pt x="f39" y="f40"/>
                    <a:pt x="f6" y="f41"/>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3" name="Freeform 48"/>
            <p:cNvSpPr/>
            <p:nvPr/>
          </p:nvSpPr>
          <p:spPr>
            <a:xfrm>
              <a:off x="2442060" y="5657209"/>
              <a:ext cx="7697931" cy="1895916"/>
            </a:xfrm>
            <a:custGeom>
              <a:avLst/>
              <a:gdLst>
                <a:gd name="f0" fmla="val 10800000"/>
                <a:gd name="f1" fmla="val 5400000"/>
                <a:gd name="f2" fmla="val 180"/>
                <a:gd name="f3" fmla="val w"/>
                <a:gd name="f4" fmla="val h"/>
                <a:gd name="f5" fmla="val 0"/>
                <a:gd name="f6" fmla="val 6982691"/>
                <a:gd name="f7" fmla="val 1719942"/>
                <a:gd name="f8" fmla="val 162296"/>
                <a:gd name="f9" fmla="val 1536864"/>
                <a:gd name="f10" fmla="val 324592"/>
                <a:gd name="f11" fmla="val 1353787"/>
                <a:gd name="f12" fmla="val 546265"/>
                <a:gd name="f13" fmla="val 1185553"/>
                <a:gd name="f14" fmla="val 767938"/>
                <a:gd name="f15" fmla="val 1017319"/>
                <a:gd name="f16" fmla="val 1074718"/>
                <a:gd name="f17" fmla="val 835231"/>
                <a:gd name="f18" fmla="val 1330037"/>
                <a:gd name="f19" fmla="val 710540"/>
                <a:gd name="f20" fmla="val 1585356"/>
                <a:gd name="f21" fmla="val 585849"/>
                <a:gd name="f22" fmla="val 1741715"/>
                <a:gd name="f23" fmla="val 530430"/>
                <a:gd name="f24" fmla="val 2078182"/>
                <a:gd name="f25" fmla="val 437407"/>
                <a:gd name="f26" fmla="val 2414649"/>
                <a:gd name="f27" fmla="val 344384"/>
                <a:gd name="f28" fmla="val 3028208"/>
                <a:gd name="f29" fmla="val 213755"/>
                <a:gd name="f30" fmla="val 3348842"/>
                <a:gd name="f31" fmla="val 152399"/>
                <a:gd name="f32" fmla="val 3669476"/>
                <a:gd name="f33" fmla="val 91043"/>
                <a:gd name="f34" fmla="val 3718957"/>
                <a:gd name="f35" fmla="val 93022"/>
                <a:gd name="f36" fmla="val 4001985"/>
                <a:gd name="f37" fmla="val 69272"/>
                <a:gd name="f38" fmla="val 4285013"/>
                <a:gd name="f39" fmla="val 45522"/>
                <a:gd name="f40" fmla="val 4732317"/>
                <a:gd name="f41" fmla="val 19792"/>
                <a:gd name="f42" fmla="val 5047013"/>
                <a:gd name="f43" fmla="val 9896"/>
                <a:gd name="f44" fmla="val 5361709"/>
                <a:gd name="f45" fmla="val 5890161"/>
                <a:gd name="f46" fmla="val 6495803"/>
                <a:gd name="f47" fmla="val 6664037"/>
                <a:gd name="f48" fmla="val 13854"/>
                <a:gd name="f49" fmla="val 6818416"/>
                <a:gd name="f50" fmla="val 27708"/>
                <a:gd name="f51" fmla="val 6899564"/>
                <a:gd name="f52" fmla="val 33646"/>
                <a:gd name="f53" fmla="val 6980712"/>
                <a:gd name="f54" fmla="val 39584"/>
                <a:gd name="f55" fmla="val 6953003"/>
                <a:gd name="f56" fmla="val 37605"/>
                <a:gd name="f57" fmla="+- 0 0 -90"/>
                <a:gd name="f58" fmla="*/ f3 1 6982691"/>
                <a:gd name="f59" fmla="*/ f4 1 1719942"/>
                <a:gd name="f60" fmla="+- f7 0 f5"/>
                <a:gd name="f61" fmla="+- f6 0 f5"/>
                <a:gd name="f62" fmla="*/ f57 f0 1"/>
                <a:gd name="f63" fmla="*/ f61 1 6982691"/>
                <a:gd name="f64" fmla="*/ f60 1 1719942"/>
                <a:gd name="f65" fmla="*/ 0 f61 1"/>
                <a:gd name="f66" fmla="*/ 1719942 f60 1"/>
                <a:gd name="f67" fmla="*/ 546265 f61 1"/>
                <a:gd name="f68" fmla="*/ 1185553 f60 1"/>
                <a:gd name="f69" fmla="*/ 1330037 f61 1"/>
                <a:gd name="f70" fmla="*/ 710540 f60 1"/>
                <a:gd name="f71" fmla="*/ 2078182 f61 1"/>
                <a:gd name="f72" fmla="*/ 437407 f60 1"/>
                <a:gd name="f73" fmla="*/ 3348842 f61 1"/>
                <a:gd name="f74" fmla="*/ 152399 f60 1"/>
                <a:gd name="f75" fmla="*/ 4001985 f61 1"/>
                <a:gd name="f76" fmla="*/ 69272 f60 1"/>
                <a:gd name="f77" fmla="*/ 5047013 f61 1"/>
                <a:gd name="f78" fmla="*/ 9896 f60 1"/>
                <a:gd name="f79" fmla="*/ 5890161 f61 1"/>
                <a:gd name="f80" fmla="*/ 6495803 f61 1"/>
                <a:gd name="f81" fmla="*/ 6899564 f61 1"/>
                <a:gd name="f82" fmla="*/ 33646 f60 1"/>
                <a:gd name="f83" fmla="*/ 6982691 f61 1"/>
                <a:gd name="f84" fmla="*/ 45522 f60 1"/>
                <a:gd name="f85" fmla="*/ f62 1 f2"/>
                <a:gd name="f86" fmla="*/ f65 1 6982691"/>
                <a:gd name="f87" fmla="*/ f66 1 1719942"/>
                <a:gd name="f88" fmla="*/ f67 1 6982691"/>
                <a:gd name="f89" fmla="*/ f68 1 1719942"/>
                <a:gd name="f90" fmla="*/ f69 1 6982691"/>
                <a:gd name="f91" fmla="*/ f70 1 1719942"/>
                <a:gd name="f92" fmla="*/ f71 1 6982691"/>
                <a:gd name="f93" fmla="*/ f72 1 1719942"/>
                <a:gd name="f94" fmla="*/ f73 1 6982691"/>
                <a:gd name="f95" fmla="*/ f74 1 1719942"/>
                <a:gd name="f96" fmla="*/ f75 1 6982691"/>
                <a:gd name="f97" fmla="*/ f76 1 1719942"/>
                <a:gd name="f98" fmla="*/ f77 1 6982691"/>
                <a:gd name="f99" fmla="*/ f78 1 1719942"/>
                <a:gd name="f100" fmla="*/ f79 1 6982691"/>
                <a:gd name="f101" fmla="*/ f80 1 6982691"/>
                <a:gd name="f102" fmla="*/ f81 1 6982691"/>
                <a:gd name="f103" fmla="*/ f82 1 1719942"/>
                <a:gd name="f104" fmla="*/ f83 1 6982691"/>
                <a:gd name="f105" fmla="*/ f84 1 1719942"/>
                <a:gd name="f106" fmla="*/ f5 1 f63"/>
                <a:gd name="f107" fmla="*/ f6 1 f63"/>
                <a:gd name="f108" fmla="*/ f5 1 f64"/>
                <a:gd name="f109" fmla="*/ f7 1 f64"/>
                <a:gd name="f110" fmla="+- f85 0 f1"/>
                <a:gd name="f111" fmla="*/ f86 1 f63"/>
                <a:gd name="f112" fmla="*/ f87 1 f64"/>
                <a:gd name="f113" fmla="*/ f88 1 f63"/>
                <a:gd name="f114" fmla="*/ f89 1 f64"/>
                <a:gd name="f115" fmla="*/ f90 1 f63"/>
                <a:gd name="f116" fmla="*/ f91 1 f64"/>
                <a:gd name="f117" fmla="*/ f92 1 f63"/>
                <a:gd name="f118" fmla="*/ f93 1 f64"/>
                <a:gd name="f119" fmla="*/ f94 1 f63"/>
                <a:gd name="f120" fmla="*/ f95 1 f64"/>
                <a:gd name="f121" fmla="*/ f96 1 f63"/>
                <a:gd name="f122" fmla="*/ f97 1 f64"/>
                <a:gd name="f123" fmla="*/ f98 1 f63"/>
                <a:gd name="f124" fmla="*/ f99 1 f64"/>
                <a:gd name="f125" fmla="*/ f100 1 f63"/>
                <a:gd name="f126" fmla="*/ f101 1 f63"/>
                <a:gd name="f127" fmla="*/ f102 1 f63"/>
                <a:gd name="f128" fmla="*/ f103 1 f64"/>
                <a:gd name="f129" fmla="*/ f104 1 f63"/>
                <a:gd name="f130" fmla="*/ f105 1 f64"/>
                <a:gd name="f131" fmla="*/ f106 f58 1"/>
                <a:gd name="f132" fmla="*/ f107 f58 1"/>
                <a:gd name="f133" fmla="*/ f109 f59 1"/>
                <a:gd name="f134" fmla="*/ f108 f59 1"/>
                <a:gd name="f135" fmla="*/ f111 f58 1"/>
                <a:gd name="f136" fmla="*/ f112 f59 1"/>
                <a:gd name="f137" fmla="*/ f113 f58 1"/>
                <a:gd name="f138" fmla="*/ f114 f59 1"/>
                <a:gd name="f139" fmla="*/ f115 f58 1"/>
                <a:gd name="f140" fmla="*/ f116 f59 1"/>
                <a:gd name="f141" fmla="*/ f117 f58 1"/>
                <a:gd name="f142" fmla="*/ f118 f59 1"/>
                <a:gd name="f143" fmla="*/ f119 f58 1"/>
                <a:gd name="f144" fmla="*/ f120 f59 1"/>
                <a:gd name="f145" fmla="*/ f121 f58 1"/>
                <a:gd name="f146" fmla="*/ f122 f59 1"/>
                <a:gd name="f147" fmla="*/ f123 f58 1"/>
                <a:gd name="f148" fmla="*/ f124 f59 1"/>
                <a:gd name="f149" fmla="*/ f125 f58 1"/>
                <a:gd name="f150" fmla="*/ f126 f58 1"/>
                <a:gd name="f151" fmla="*/ f127 f58 1"/>
                <a:gd name="f152" fmla="*/ f128 f59 1"/>
                <a:gd name="f153" fmla="*/ f129 f58 1"/>
                <a:gd name="f154" fmla="*/ f130 f59 1"/>
              </a:gdLst>
              <a:ahLst/>
              <a:cxnLst>
                <a:cxn ang="3cd4">
                  <a:pos x="hc" y="t"/>
                </a:cxn>
                <a:cxn ang="0">
                  <a:pos x="r" y="vc"/>
                </a:cxn>
                <a:cxn ang="cd4">
                  <a:pos x="hc" y="b"/>
                </a:cxn>
                <a:cxn ang="cd2">
                  <a:pos x="l" y="vc"/>
                </a:cxn>
                <a:cxn ang="f110">
                  <a:pos x="f135" y="f136"/>
                </a:cxn>
                <a:cxn ang="f110">
                  <a:pos x="f137" y="f138"/>
                </a:cxn>
                <a:cxn ang="f110">
                  <a:pos x="f139" y="f140"/>
                </a:cxn>
                <a:cxn ang="f110">
                  <a:pos x="f141" y="f142"/>
                </a:cxn>
                <a:cxn ang="f110">
                  <a:pos x="f143" y="f144"/>
                </a:cxn>
                <a:cxn ang="f110">
                  <a:pos x="f145" y="f146"/>
                </a:cxn>
                <a:cxn ang="f110">
                  <a:pos x="f147" y="f148"/>
                </a:cxn>
                <a:cxn ang="f110">
                  <a:pos x="f149" y="f148"/>
                </a:cxn>
                <a:cxn ang="f110">
                  <a:pos x="f150" y="f148"/>
                </a:cxn>
                <a:cxn ang="f110">
                  <a:pos x="f151" y="f152"/>
                </a:cxn>
                <a:cxn ang="f110">
                  <a:pos x="f153" y="f154"/>
                </a:cxn>
              </a:cxnLst>
              <a:rect l="f131" t="f134" r="f132" b="f133"/>
              <a:pathLst>
                <a:path w="6982691" h="1719942">
                  <a:moveTo>
                    <a:pt x="f5" y="f7"/>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5"/>
                    <a:pt x="f45" y="f43"/>
                    <a:pt x="f45" y="f43"/>
                  </a:cubicBezTo>
                  <a:lnTo>
                    <a:pt x="f46" y="f43"/>
                  </a:lnTo>
                  <a:cubicBezTo>
                    <a:pt x="f47" y="f48"/>
                    <a:pt x="f49" y="f50"/>
                    <a:pt x="f51" y="f52"/>
                  </a:cubicBezTo>
                  <a:cubicBezTo>
                    <a:pt x="f53" y="f54"/>
                    <a:pt x="f55" y="f56"/>
                    <a:pt x="f6" y="f39"/>
                  </a:cubicBezTo>
                </a:path>
              </a:pathLst>
            </a:custGeom>
            <a:noFill/>
            <a:ln w="6345">
              <a:solidFill>
                <a:srgbClr val="FFFFFF">
                  <a:alpha val="20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p:txBody>
        </p:sp>
        <p:sp>
          <p:nvSpPr>
            <p:cNvPr id="24" name="Hexagon 49"/>
            <p:cNvSpPr/>
            <p:nvPr/>
          </p:nvSpPr>
          <p:spPr>
            <a:xfrm rot="1800004">
              <a:off x="3388617"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5" name="Hexagon 50"/>
            <p:cNvSpPr/>
            <p:nvPr/>
          </p:nvSpPr>
          <p:spPr>
            <a:xfrm rot="1800004">
              <a:off x="4186659" y="4548243"/>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6" name="Hexagon 51"/>
            <p:cNvSpPr/>
            <p:nvPr/>
          </p:nvSpPr>
          <p:spPr>
            <a:xfrm rot="1800004">
              <a:off x="4197166" y="175535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7" name="Hexagon 52"/>
            <p:cNvSpPr/>
            <p:nvPr/>
          </p:nvSpPr>
          <p:spPr>
            <a:xfrm rot="1800004">
              <a:off x="3367613" y="35891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4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8" name="Hexagon 53"/>
            <p:cNvSpPr/>
            <p:nvPr/>
          </p:nvSpPr>
          <p:spPr>
            <a:xfrm rot="1800004">
              <a:off x="5005715" y="593418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6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29" name="Freeform 54"/>
            <p:cNvSpPr/>
            <p:nvPr/>
          </p:nvSpPr>
          <p:spPr>
            <a:xfrm rot="1800004">
              <a:off x="-336026" y="4631408"/>
              <a:ext cx="1390710" cy="1530275"/>
            </a:xfrm>
            <a:custGeom>
              <a:avLst/>
              <a:gdLst>
                <a:gd name="f0" fmla="val 10800000"/>
                <a:gd name="f1" fmla="val 5400000"/>
                <a:gd name="f2" fmla="val 180"/>
                <a:gd name="f3" fmla="val w"/>
                <a:gd name="f4" fmla="val h"/>
                <a:gd name="f5" fmla="val 0"/>
                <a:gd name="f6" fmla="val 1261499"/>
                <a:gd name="f7" fmla="val 1388236"/>
                <a:gd name="f8" fmla="val 105098"/>
                <a:gd name="f9" fmla="val 56357"/>
                <a:gd name="f10" fmla="val 865241"/>
                <a:gd name="f11" fmla="val 694118"/>
                <a:gd name="f12" fmla="val 744578"/>
                <a:gd name="f13" fmla="val 1387893"/>
                <a:gd name="f14" fmla="+- 0 0 -90"/>
                <a:gd name="f15" fmla="*/ f3 1 1261499"/>
                <a:gd name="f16" fmla="*/ f4 1 1388236"/>
                <a:gd name="f17" fmla="+- f7 0 f5"/>
                <a:gd name="f18" fmla="+- f6 0 f5"/>
                <a:gd name="f19" fmla="*/ f14 f0 1"/>
                <a:gd name="f20" fmla="*/ f18 1 1261499"/>
                <a:gd name="f21" fmla="*/ f17 1 1388236"/>
                <a:gd name="f22" fmla="*/ 694118 f17 1"/>
                <a:gd name="f23" fmla="*/ 0 f17 1"/>
                <a:gd name="f24" fmla="*/ 1388236 f17 1"/>
                <a:gd name="f25" fmla="*/ 0 f18 1"/>
                <a:gd name="f26" fmla="*/ 105098 f17 1"/>
                <a:gd name="f27" fmla="*/ 56357 f18 1"/>
                <a:gd name="f28" fmla="*/ 865241 f18 1"/>
                <a:gd name="f29" fmla="*/ 1261499 f18 1"/>
                <a:gd name="f30" fmla="*/ 744578 f18 1"/>
                <a:gd name="f31" fmla="*/ 1387893 f17 1"/>
                <a:gd name="f32" fmla="*/ f19 1 f2"/>
                <a:gd name="f33" fmla="*/ f22 1 1388236"/>
                <a:gd name="f34" fmla="*/ f23 1 1388236"/>
                <a:gd name="f35" fmla="*/ f24 1 1388236"/>
                <a:gd name="f36" fmla="*/ f25 1 1261499"/>
                <a:gd name="f37" fmla="*/ f26 1 1388236"/>
                <a:gd name="f38" fmla="*/ f27 1 1261499"/>
                <a:gd name="f39" fmla="*/ f28 1 1261499"/>
                <a:gd name="f40" fmla="*/ f29 1 1261499"/>
                <a:gd name="f41" fmla="*/ f30 1 1261499"/>
                <a:gd name="f42" fmla="*/ f31 1 1388236"/>
                <a:gd name="f43" fmla="*/ f5 1 f20"/>
                <a:gd name="f44" fmla="*/ f6 1 f20"/>
                <a:gd name="f45" fmla="*/ f5 1 f21"/>
                <a:gd name="f46" fmla="*/ f7 1 f21"/>
                <a:gd name="f47" fmla="+- f32 0 f1"/>
                <a:gd name="f48" fmla="*/ f36 1 f20"/>
                <a:gd name="f49" fmla="*/ f37 1 f21"/>
                <a:gd name="f50" fmla="*/ f38 1 f20"/>
                <a:gd name="f51" fmla="*/ f34 1 f21"/>
                <a:gd name="f52" fmla="*/ f39 1 f20"/>
                <a:gd name="f53" fmla="*/ f40 1 f20"/>
                <a:gd name="f54" fmla="*/ f33 1 f21"/>
                <a:gd name="f55" fmla="*/ f35 1 f21"/>
                <a:gd name="f56" fmla="*/ f41 1 f20"/>
                <a:gd name="f57" fmla="*/ f42 1 f21"/>
                <a:gd name="f58" fmla="*/ f43 f15 1"/>
                <a:gd name="f59" fmla="*/ f44 f15 1"/>
                <a:gd name="f60" fmla="*/ f46 f16 1"/>
                <a:gd name="f61" fmla="*/ f45 f16 1"/>
                <a:gd name="f62" fmla="*/ f48 f15 1"/>
                <a:gd name="f63" fmla="*/ f49 f16 1"/>
                <a:gd name="f64" fmla="*/ f50 f15 1"/>
                <a:gd name="f65" fmla="*/ f51 f16 1"/>
                <a:gd name="f66" fmla="*/ f52 f15 1"/>
                <a:gd name="f67" fmla="*/ f53 f15 1"/>
                <a:gd name="f68" fmla="*/ f54 f16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5"/>
                </a:cxn>
                <a:cxn ang="f47">
                  <a:pos x="f67" y="f68"/>
                </a:cxn>
                <a:cxn ang="f47">
                  <a:pos x="f66" y="f69"/>
                </a:cxn>
                <a:cxn ang="f47">
                  <a:pos x="f70" y="f71"/>
                </a:cxn>
                <a:cxn ang="f47">
                  <a:pos x="f62" y="f63"/>
                </a:cxn>
              </a:cxnLst>
              <a:rect l="f58" t="f61" r="f59" b="f60"/>
              <a:pathLst>
                <a:path w="1261499" h="1388236">
                  <a:moveTo>
                    <a:pt x="f5" y="f8"/>
                  </a:moveTo>
                  <a:lnTo>
                    <a:pt x="f9" y="f5"/>
                  </a:lnTo>
                  <a:lnTo>
                    <a:pt x="f10" y="f5"/>
                  </a:lnTo>
                  <a:lnTo>
                    <a:pt x="f6" y="f11"/>
                  </a:lnTo>
                  <a:lnTo>
                    <a:pt x="f10" y="f7"/>
                  </a:lnTo>
                  <a:lnTo>
                    <a:pt x="f12" y="f13"/>
                  </a:lnTo>
                  <a:lnTo>
                    <a:pt x="f5" y="f8"/>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0" name="Hexagon 55"/>
            <p:cNvSpPr/>
            <p:nvPr/>
          </p:nvSpPr>
          <p:spPr>
            <a:xfrm rot="1800004">
              <a:off x="112413" y="5955175"/>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1" name="Hexagon 56"/>
            <p:cNvSpPr/>
            <p:nvPr/>
          </p:nvSpPr>
          <p:spPr>
            <a:xfrm rot="1800004">
              <a:off x="143914" y="3141301"/>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2" name="Hexagon 57"/>
            <p:cNvSpPr/>
            <p:nvPr/>
          </p:nvSpPr>
          <p:spPr>
            <a:xfrm rot="1800004">
              <a:off x="941966" y="4548234"/>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3" name="Hexagon 58"/>
            <p:cNvSpPr/>
            <p:nvPr/>
          </p:nvSpPr>
          <p:spPr>
            <a:xfrm rot="1800004">
              <a:off x="1750515" y="596568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4" name="Hexagon 59"/>
            <p:cNvSpPr/>
            <p:nvPr/>
          </p:nvSpPr>
          <p:spPr>
            <a:xfrm rot="1800004">
              <a:off x="1771509" y="3151798"/>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5" name="Hexagon 94"/>
            <p:cNvSpPr/>
            <p:nvPr/>
          </p:nvSpPr>
          <p:spPr>
            <a:xfrm rot="1800004">
              <a:off x="962960" y="1723862"/>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6" name="Hexagon 95"/>
            <p:cNvSpPr/>
            <p:nvPr/>
          </p:nvSpPr>
          <p:spPr>
            <a:xfrm rot="1800004">
              <a:off x="7588876" y="4569237"/>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10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7" name="Hexagon 96"/>
            <p:cNvSpPr/>
            <p:nvPr/>
          </p:nvSpPr>
          <p:spPr>
            <a:xfrm rot="1800004">
              <a:off x="8407923" y="5976179"/>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8" name="Hexagon 97"/>
            <p:cNvSpPr/>
            <p:nvPr/>
          </p:nvSpPr>
          <p:spPr>
            <a:xfrm rot="1800004">
              <a:off x="8407923" y="3162296"/>
              <a:ext cx="1765432" cy="1530275"/>
            </a:xfrm>
            <a:custGeom>
              <a:avLst/>
              <a:gdLst>
                <a:gd name="f0" fmla="val 10800000"/>
                <a:gd name="f1" fmla="val 5400000"/>
                <a:gd name="f2" fmla="val 180"/>
                <a:gd name="f3" fmla="val w"/>
                <a:gd name="f4" fmla="val h"/>
                <a:gd name="f5" fmla="val ss"/>
                <a:gd name="f6" fmla="val 0"/>
                <a:gd name="f7" fmla="*/ 5419351 1 1725033"/>
                <a:gd name="f8" fmla="+- 0 0 1"/>
                <a:gd name="f9" fmla="val 115470"/>
                <a:gd name="f10" fmla="val 28544"/>
                <a:gd name="f11" fmla="+- 0 0 -180"/>
                <a:gd name="f12" fmla="+- 0 0 -360"/>
                <a:gd name="f13" fmla="abs f3"/>
                <a:gd name="f14" fmla="abs f4"/>
                <a:gd name="f15" fmla="abs f5"/>
                <a:gd name="f16" fmla="+- 3600000 f1 0"/>
                <a:gd name="f17" fmla="*/ f11 f0 1"/>
                <a:gd name="f18" fmla="*/ f12 f0 1"/>
                <a:gd name="f19" fmla="?: f13 f3 1"/>
                <a:gd name="f20" fmla="?: f14 f4 1"/>
                <a:gd name="f21" fmla="?: f15 f5 1"/>
                <a:gd name="f22" fmla="+- f16 0 f1"/>
                <a:gd name="f23" fmla="*/ f17 1 f2"/>
                <a:gd name="f24" fmla="*/ f18 1 f2"/>
                <a:gd name="f25" fmla="*/ f19 1 21600"/>
                <a:gd name="f26" fmla="*/ f20 1 21600"/>
                <a:gd name="f27" fmla="*/ 21600 f19 1"/>
                <a:gd name="f28" fmla="*/ 21600 f20 1"/>
                <a:gd name="f29" fmla="+- f22 f1 0"/>
                <a:gd name="f30" fmla="+- f23 0 f1"/>
                <a:gd name="f31" fmla="+- f24 0 f1"/>
                <a:gd name="f32" fmla="min f26 f25"/>
                <a:gd name="f33" fmla="*/ f27 1 f21"/>
                <a:gd name="f34" fmla="*/ f28 1 f21"/>
                <a:gd name="f35" fmla="*/ f29 f7 1"/>
                <a:gd name="f36" fmla="val f33"/>
                <a:gd name="f37" fmla="val f34"/>
                <a:gd name="f38" fmla="*/ f35 1 f0"/>
                <a:gd name="f39" fmla="*/ f6 f32 1"/>
                <a:gd name="f40" fmla="+- f37 0 f6"/>
                <a:gd name="f41" fmla="+- f36 0 f6"/>
                <a:gd name="f42" fmla="+- 0 0 f38"/>
                <a:gd name="f43" fmla="*/ f36 f32 1"/>
                <a:gd name="f44" fmla="*/ f40 1 2"/>
                <a:gd name="f45" fmla="min f41 f40"/>
                <a:gd name="f46" fmla="*/ 50000 f41 1"/>
                <a:gd name="f47" fmla="+- 0 0 f42"/>
                <a:gd name="f48" fmla="+- f6 f44 0"/>
                <a:gd name="f49" fmla="*/ f46 1 f45"/>
                <a:gd name="f50" fmla="*/ f44 f9 1"/>
                <a:gd name="f51" fmla="*/ f45 f10 1"/>
                <a:gd name="f52" fmla="*/ f47 f0 1"/>
                <a:gd name="f53" fmla="*/ f50 1 100000"/>
                <a:gd name="f54" fmla="*/ f51 1 100000"/>
                <a:gd name="f55" fmla="*/ f52 1 f7"/>
                <a:gd name="f56" fmla="*/ f49 f8 1"/>
                <a:gd name="f57" fmla="*/ f48 f32 1"/>
                <a:gd name="f58" fmla="+- f55 0 f1"/>
                <a:gd name="f59" fmla="+- f36 0 f54"/>
                <a:gd name="f60" fmla="*/ f56 1 2"/>
                <a:gd name="f61" fmla="*/ f54 f32 1"/>
                <a:gd name="f62" fmla="sin 1 f58"/>
                <a:gd name="f63" fmla="+- f10 f60 0"/>
                <a:gd name="f64" fmla="*/ f59 f32 1"/>
                <a:gd name="f65" fmla="+- 0 0 f62"/>
                <a:gd name="f66" fmla="?: f63 4 2"/>
                <a:gd name="f67" fmla="?: f63 3 2"/>
                <a:gd name="f68" fmla="?: f63 f60 0"/>
                <a:gd name="f69" fmla="+- 0 0 f65"/>
                <a:gd name="f70" fmla="+- f10 f68 0"/>
                <a:gd name="f71" fmla="val f69"/>
                <a:gd name="f72" fmla="*/ f70 1 f60"/>
                <a:gd name="f73" fmla="*/ f71 f53 1"/>
                <a:gd name="f74" fmla="*/ f72 f67 1"/>
                <a:gd name="f75" fmla="+- f48 0 f73"/>
                <a:gd name="f76" fmla="+- f48 f73 0"/>
                <a:gd name="f77" fmla="*/ f74 1 f8"/>
                <a:gd name="f78" fmla="+- f66 f77 0"/>
                <a:gd name="f79" fmla="*/ f75 f32 1"/>
                <a:gd name="f80" fmla="*/ f76 f32 1"/>
                <a:gd name="f81" fmla="*/ f41 f78 1"/>
                <a:gd name="f82" fmla="*/ f40 f78 1"/>
                <a:gd name="f83" fmla="*/ f81 1 24"/>
                <a:gd name="f84" fmla="*/ f82 1 24"/>
                <a:gd name="f85" fmla="+- f36 0 f83"/>
                <a:gd name="f86" fmla="+- f37 0 f84"/>
                <a:gd name="f87" fmla="*/ f83 f32 1"/>
                <a:gd name="f88" fmla="*/ f84 f32 1"/>
                <a:gd name="f89" fmla="*/ f85 f32 1"/>
                <a:gd name="f90" fmla="*/ f86 f32 1"/>
              </a:gdLst>
              <a:ahLst/>
              <a:cxnLst>
                <a:cxn ang="3cd4">
                  <a:pos x="hc" y="t"/>
                </a:cxn>
                <a:cxn ang="0">
                  <a:pos x="r" y="vc"/>
                </a:cxn>
                <a:cxn ang="cd4">
                  <a:pos x="hc" y="b"/>
                </a:cxn>
                <a:cxn ang="cd2">
                  <a:pos x="l" y="vc"/>
                </a:cxn>
                <a:cxn ang="f30">
                  <a:pos x="f64" y="f80"/>
                </a:cxn>
                <a:cxn ang="f30">
                  <a:pos x="f61" y="f80"/>
                </a:cxn>
                <a:cxn ang="f31">
                  <a:pos x="f61" y="f79"/>
                </a:cxn>
                <a:cxn ang="f31">
                  <a:pos x="f64" y="f79"/>
                </a:cxn>
              </a:cxnLst>
              <a:rect l="f87" t="f88" r="f89" b="f90"/>
              <a:pathLst>
                <a:path>
                  <a:moveTo>
                    <a:pt x="f39" y="f57"/>
                  </a:moveTo>
                  <a:lnTo>
                    <a:pt x="f61" y="f79"/>
                  </a:lnTo>
                  <a:lnTo>
                    <a:pt x="f64" y="f79"/>
                  </a:lnTo>
                  <a:lnTo>
                    <a:pt x="f43" y="f57"/>
                  </a:lnTo>
                  <a:lnTo>
                    <a:pt x="f64" y="f80"/>
                  </a:lnTo>
                  <a:lnTo>
                    <a:pt x="f61" y="f80"/>
                  </a:lnTo>
                  <a:close/>
                </a:path>
              </a:pathLst>
            </a:custGeom>
            <a:solidFill>
              <a:srgbClr val="FFFFFF">
                <a:alpha val="7000"/>
              </a:srgbClr>
            </a:solidFill>
            <a:ln w="12701">
              <a:solidFill>
                <a:srgbClr val="FFFFFF">
                  <a:alpha val="8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39" name="Freeform 98"/>
            <p:cNvSpPr/>
            <p:nvPr/>
          </p:nvSpPr>
          <p:spPr>
            <a:xfrm rot="1800004">
              <a:off x="9242908" y="4470586"/>
              <a:ext cx="1370767" cy="1530275"/>
            </a:xfrm>
            <a:custGeom>
              <a:avLst/>
              <a:gdLst>
                <a:gd name="f0" fmla="val 10800000"/>
                <a:gd name="f1" fmla="val 5400000"/>
                <a:gd name="f2" fmla="val 180"/>
                <a:gd name="f3" fmla="val w"/>
                <a:gd name="f4" fmla="val h"/>
                <a:gd name="f5" fmla="val 0"/>
                <a:gd name="f6" fmla="val 1243407"/>
                <a:gd name="f7" fmla="val 1388236"/>
                <a:gd name="f8" fmla="val 694118"/>
                <a:gd name="f9" fmla="val 396258"/>
                <a:gd name="f10" fmla="val 474029"/>
                <a:gd name="f11" fmla="val 4016"/>
                <a:gd name="f12" fmla="val 1325983"/>
                <a:gd name="f13" fmla="val 1205142"/>
                <a:gd name="f14" fmla="+- 0 0 -90"/>
                <a:gd name="f15" fmla="*/ f3 1 1243407"/>
                <a:gd name="f16" fmla="*/ f4 1 1388236"/>
                <a:gd name="f17" fmla="+- f7 0 f5"/>
                <a:gd name="f18" fmla="+- f6 0 f5"/>
                <a:gd name="f19" fmla="*/ f14 f0 1"/>
                <a:gd name="f20" fmla="*/ f18 1 1243407"/>
                <a:gd name="f21" fmla="*/ f17 1 1388236"/>
                <a:gd name="f22" fmla="*/ 694118 f17 1"/>
                <a:gd name="f23" fmla="*/ 0 f17 1"/>
                <a:gd name="f24" fmla="*/ 1388236 f17 1"/>
                <a:gd name="f25" fmla="*/ 4016 f17 1"/>
                <a:gd name="f26" fmla="*/ 0 f18 1"/>
                <a:gd name="f27" fmla="*/ 396258 f18 1"/>
                <a:gd name="f28" fmla="*/ 474029 f18 1"/>
                <a:gd name="f29" fmla="*/ 1243407 f18 1"/>
                <a:gd name="f30" fmla="*/ 1325983 f17 1"/>
                <a:gd name="f31" fmla="*/ 1205142 f18 1"/>
                <a:gd name="f32" fmla="*/ f19 1 f2"/>
                <a:gd name="f33" fmla="*/ f22 1 1388236"/>
                <a:gd name="f34" fmla="*/ f23 1 1388236"/>
                <a:gd name="f35" fmla="*/ f24 1 1388236"/>
                <a:gd name="f36" fmla="*/ f25 1 1388236"/>
                <a:gd name="f37" fmla="*/ f26 1 1243407"/>
                <a:gd name="f38" fmla="*/ f27 1 1243407"/>
                <a:gd name="f39" fmla="*/ f28 1 1243407"/>
                <a:gd name="f40" fmla="*/ f29 1 1243407"/>
                <a:gd name="f41" fmla="*/ f30 1 1388236"/>
                <a:gd name="f42" fmla="*/ f31 1 1243407"/>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6 1 f21"/>
                <a:gd name="f54" fmla="*/ f40 1 f20"/>
                <a:gd name="f55" fmla="*/ f41 1 f21"/>
                <a:gd name="f56" fmla="*/ f42 1 f20"/>
                <a:gd name="f57" fmla="*/ f35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3407" h="1388236">
                  <a:moveTo>
                    <a:pt x="f5" y="f8"/>
                  </a:moveTo>
                  <a:lnTo>
                    <a:pt x="f9" y="f5"/>
                  </a:lnTo>
                  <a:lnTo>
                    <a:pt x="f10" y="f11"/>
                  </a:lnTo>
                  <a:lnTo>
                    <a:pt x="f6" y="f12"/>
                  </a:lnTo>
                  <a:lnTo>
                    <a:pt x="f13" y="f7"/>
                  </a:lnTo>
                  <a:lnTo>
                    <a:pt x="f9" y="f7"/>
                  </a:lnTo>
                  <a:lnTo>
                    <a:pt x="f5" y="f8"/>
                  </a:lnTo>
                  <a:close/>
                </a:path>
              </a:pathLst>
            </a:custGeom>
            <a:solidFill>
              <a:srgbClr val="FFFFFF">
                <a:alpha val="400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0" name="Freeform 99"/>
            <p:cNvSpPr/>
            <p:nvPr/>
          </p:nvSpPr>
          <p:spPr>
            <a:xfrm rot="1800004">
              <a:off x="9243191" y="1666173"/>
              <a:ext cx="1369076" cy="1530915"/>
            </a:xfrm>
            <a:custGeom>
              <a:avLst/>
              <a:gdLst>
                <a:gd name="f0" fmla="val 10800000"/>
                <a:gd name="f1" fmla="val 5400000"/>
                <a:gd name="f2" fmla="val 180"/>
                <a:gd name="f3" fmla="val w"/>
                <a:gd name="f4" fmla="val h"/>
                <a:gd name="f5" fmla="val 0"/>
                <a:gd name="f6" fmla="val 1241871"/>
                <a:gd name="f7" fmla="val 1388822"/>
                <a:gd name="f8" fmla="val 694704"/>
                <a:gd name="f9" fmla="val 396258"/>
                <a:gd name="f10" fmla="val 586"/>
                <a:gd name="f11" fmla="val 482002"/>
                <a:gd name="f12" fmla="val 1323912"/>
                <a:gd name="f13" fmla="val 1205142"/>
                <a:gd name="f14" fmla="+- 0 0 -90"/>
                <a:gd name="f15" fmla="*/ f3 1 1241871"/>
                <a:gd name="f16" fmla="*/ f4 1 1388822"/>
                <a:gd name="f17" fmla="+- f7 0 f5"/>
                <a:gd name="f18" fmla="+- f6 0 f5"/>
                <a:gd name="f19" fmla="*/ f14 f0 1"/>
                <a:gd name="f20" fmla="*/ f18 1 1241871"/>
                <a:gd name="f21" fmla="*/ f17 1 1388822"/>
                <a:gd name="f22" fmla="*/ 694704 f17 1"/>
                <a:gd name="f23" fmla="*/ 586 f17 1"/>
                <a:gd name="f24" fmla="*/ 0 f17 1"/>
                <a:gd name="f25" fmla="*/ 1388822 f17 1"/>
                <a:gd name="f26" fmla="*/ 0 f18 1"/>
                <a:gd name="f27" fmla="*/ 396258 f18 1"/>
                <a:gd name="f28" fmla="*/ 482002 f18 1"/>
                <a:gd name="f29" fmla="*/ 1241871 f18 1"/>
                <a:gd name="f30" fmla="*/ 1323912 f17 1"/>
                <a:gd name="f31" fmla="*/ 1205142 f18 1"/>
                <a:gd name="f32" fmla="*/ f19 1 f2"/>
                <a:gd name="f33" fmla="*/ f22 1 1388822"/>
                <a:gd name="f34" fmla="*/ f23 1 1388822"/>
                <a:gd name="f35" fmla="*/ f24 1 1388822"/>
                <a:gd name="f36" fmla="*/ f25 1 1388822"/>
                <a:gd name="f37" fmla="*/ f26 1 1241871"/>
                <a:gd name="f38" fmla="*/ f27 1 1241871"/>
                <a:gd name="f39" fmla="*/ f28 1 1241871"/>
                <a:gd name="f40" fmla="*/ f29 1 1241871"/>
                <a:gd name="f41" fmla="*/ f30 1 1388822"/>
                <a:gd name="f42" fmla="*/ f31 1 1241871"/>
                <a:gd name="f43" fmla="*/ f5 1 f20"/>
                <a:gd name="f44" fmla="*/ f6 1 f20"/>
                <a:gd name="f45" fmla="*/ f5 1 f21"/>
                <a:gd name="f46" fmla="*/ f7 1 f21"/>
                <a:gd name="f47" fmla="+- f32 0 f1"/>
                <a:gd name="f48" fmla="*/ f37 1 f20"/>
                <a:gd name="f49" fmla="*/ f33 1 f21"/>
                <a:gd name="f50" fmla="*/ f38 1 f20"/>
                <a:gd name="f51" fmla="*/ f34 1 f21"/>
                <a:gd name="f52" fmla="*/ f39 1 f20"/>
                <a:gd name="f53" fmla="*/ f35 1 f21"/>
                <a:gd name="f54" fmla="*/ f40 1 f20"/>
                <a:gd name="f55" fmla="*/ f41 1 f21"/>
                <a:gd name="f56" fmla="*/ f42 1 f20"/>
                <a:gd name="f57" fmla="*/ f36 1 f21"/>
                <a:gd name="f58" fmla="*/ f43 f15 1"/>
                <a:gd name="f59" fmla="*/ f44 f15 1"/>
                <a:gd name="f60" fmla="*/ f46 f16 1"/>
                <a:gd name="f61" fmla="*/ f45 f16 1"/>
                <a:gd name="f62" fmla="*/ f48 f15 1"/>
                <a:gd name="f63" fmla="*/ f49 f16 1"/>
                <a:gd name="f64" fmla="*/ f50 f15 1"/>
                <a:gd name="f65" fmla="*/ f51 f16 1"/>
                <a:gd name="f66" fmla="*/ f52 f15 1"/>
                <a:gd name="f67" fmla="*/ f53 f16 1"/>
                <a:gd name="f68" fmla="*/ f54 f15 1"/>
                <a:gd name="f69" fmla="*/ f55 f16 1"/>
                <a:gd name="f70" fmla="*/ f56 f15 1"/>
                <a:gd name="f71" fmla="*/ f57 f16 1"/>
              </a:gdLst>
              <a:ahLst/>
              <a:cxnLst>
                <a:cxn ang="3cd4">
                  <a:pos x="hc" y="t"/>
                </a:cxn>
                <a:cxn ang="0">
                  <a:pos x="r" y="vc"/>
                </a:cxn>
                <a:cxn ang="cd4">
                  <a:pos x="hc" y="b"/>
                </a:cxn>
                <a:cxn ang="cd2">
                  <a:pos x="l" y="vc"/>
                </a:cxn>
                <a:cxn ang="f47">
                  <a:pos x="f62" y="f63"/>
                </a:cxn>
                <a:cxn ang="f47">
                  <a:pos x="f64" y="f65"/>
                </a:cxn>
                <a:cxn ang="f47">
                  <a:pos x="f66" y="f67"/>
                </a:cxn>
                <a:cxn ang="f47">
                  <a:pos x="f68" y="f69"/>
                </a:cxn>
                <a:cxn ang="f47">
                  <a:pos x="f70" y="f71"/>
                </a:cxn>
                <a:cxn ang="f47">
                  <a:pos x="f64" y="f71"/>
                </a:cxn>
                <a:cxn ang="f47">
                  <a:pos x="f62" y="f63"/>
                </a:cxn>
              </a:cxnLst>
              <a:rect l="f58" t="f61" r="f59" b="f60"/>
              <a:pathLst>
                <a:path w="1241871" h="1388822">
                  <a:moveTo>
                    <a:pt x="f5" y="f8"/>
                  </a:moveTo>
                  <a:lnTo>
                    <a:pt x="f9" y="f10"/>
                  </a:lnTo>
                  <a:lnTo>
                    <a:pt x="f11" y="f5"/>
                  </a:lnTo>
                  <a:lnTo>
                    <a:pt x="f6" y="f12"/>
                  </a:lnTo>
                  <a:lnTo>
                    <a:pt x="f13" y="f7"/>
                  </a:lnTo>
                  <a:lnTo>
                    <a:pt x="f9" y="f7"/>
                  </a:lnTo>
                  <a:lnTo>
                    <a:pt x="f5" y="f8"/>
                  </a:lnTo>
                  <a:close/>
                </a:path>
              </a:pathLst>
            </a:custGeom>
            <a:solidFill>
              <a:srgbClr val="FFFFFF">
                <a:alpha val="0"/>
              </a:srgbClr>
            </a:solidFill>
            <a:ln w="12701">
              <a:solidFill>
                <a:srgbClr val="FFFFFF">
                  <a:alpha val="12000"/>
                </a:srgbClr>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grpSp>
      <p:sp>
        <p:nvSpPr>
          <p:cNvPr id="41" name="Rectangle 65"/>
          <p:cNvSpPr/>
          <p:nvPr/>
        </p:nvSpPr>
        <p:spPr>
          <a:xfrm>
            <a:off x="504035" y="367607"/>
            <a:ext cx="9072567" cy="6818534"/>
          </a:xfrm>
          <a:prstGeom prst="rect">
            <a:avLst/>
          </a:prstGeom>
          <a:solidFill>
            <a:srgbClr val="FFFFFF"/>
          </a:solidFill>
          <a:ln w="6345">
            <a:solidFill>
              <a:srgbClr val="00000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2" name="Rectangle 69"/>
          <p:cNvSpPr/>
          <p:nvPr/>
        </p:nvSpPr>
        <p:spPr>
          <a:xfrm>
            <a:off x="5028450" y="-23710"/>
            <a:ext cx="4055967" cy="770784"/>
          </a:xfrm>
          <a:prstGeom prst="rect">
            <a:avLst/>
          </a:prstGeom>
          <a:solidFill>
            <a:srgbClr val="F5F5F5"/>
          </a:solidFill>
          <a:ln w="15873">
            <a:solidFill>
              <a:srgbClr val="74A510"/>
            </a:solid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3" name="Rectangle 70"/>
          <p:cNvSpPr/>
          <p:nvPr/>
        </p:nvSpPr>
        <p:spPr>
          <a:xfrm>
            <a:off x="5125303" y="-23710"/>
            <a:ext cx="3864236" cy="687775"/>
          </a:xfrm>
          <a:prstGeom prst="rect">
            <a:avLst/>
          </a:prstGeom>
          <a:solidFill>
            <a:srgbClr val="71685A"/>
          </a:solidFill>
          <a:ln>
            <a:noFill/>
            <a:prstDash val="solid"/>
          </a:ln>
        </p:spPr>
        <p:txBody>
          <a:bodyPr vert="horz" wrap="square" lIns="100794" tIns="50392" rIns="100794" bIns="50392"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entury Gothic"/>
            </a:endParaRPr>
          </a:p>
        </p:txBody>
      </p:sp>
      <p:sp>
        <p:nvSpPr>
          <p:cNvPr id="44" name="Title Placeholder 1"/>
          <p:cNvSpPr txBox="1">
            <a:spLocks noGrp="1"/>
          </p:cNvSpPr>
          <p:nvPr>
            <p:ph type="title"/>
          </p:nvPr>
        </p:nvSpPr>
        <p:spPr>
          <a:xfrm>
            <a:off x="1150379" y="1132804"/>
            <a:ext cx="7744291" cy="1259942"/>
          </a:xfrm>
          <a:prstGeom prst="rect">
            <a:avLst/>
          </a:prstGeom>
          <a:noFill/>
          <a:ln>
            <a:noFill/>
          </a:ln>
        </p:spPr>
        <p:txBody>
          <a:bodyPr vert="horz" wrap="square" lIns="100794" tIns="50392" rIns="100794" bIns="50392" anchor="b" anchorCtr="0" compatLnSpc="1"/>
          <a:lstStyle/>
          <a:p>
            <a:pPr lvl="0"/>
            <a:r>
              <a:rPr lang="en-US"/>
              <a:t>Click to edit Master title style</a:t>
            </a:r>
          </a:p>
        </p:txBody>
      </p:sp>
      <p:sp>
        <p:nvSpPr>
          <p:cNvPr id="45" name="Text Placeholder 2"/>
          <p:cNvSpPr txBox="1">
            <a:spLocks noGrp="1"/>
          </p:cNvSpPr>
          <p:nvPr>
            <p:ph type="body" idx="1"/>
          </p:nvPr>
        </p:nvSpPr>
        <p:spPr>
          <a:xfrm>
            <a:off x="1150379" y="2561398"/>
            <a:ext cx="7471516" cy="3867994"/>
          </a:xfrm>
          <a:prstGeom prst="rect">
            <a:avLst/>
          </a:prstGeom>
          <a:noFill/>
          <a:ln>
            <a:noFill/>
          </a:ln>
        </p:spPr>
        <p:txBody>
          <a:bodyPr vert="horz" wrap="square" lIns="100794" tIns="50392" rIns="100794" bIns="50392"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ate Placeholder 3"/>
          <p:cNvSpPr txBox="1">
            <a:spLocks noGrp="1"/>
          </p:cNvSpPr>
          <p:nvPr>
            <p:ph type="dt" sz="half" idx="2"/>
          </p:nvPr>
        </p:nvSpPr>
        <p:spPr>
          <a:xfrm>
            <a:off x="6611706" y="247464"/>
            <a:ext cx="2352147" cy="402482"/>
          </a:xfrm>
          <a:prstGeom prst="rect">
            <a:avLst/>
          </a:prstGeom>
          <a:noFill/>
          <a:ln>
            <a:noFill/>
          </a:ln>
        </p:spPr>
        <p:txBody>
          <a:bodyPr vert="horz" wrap="square" lIns="100794" tIns="50392" rIns="100794" bIns="50392" anchor="ctr" anchorCtr="0" compatLnSpc="1"/>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FEFEFE"/>
                </a:solidFill>
                <a:uFillTx/>
                <a:latin typeface="Century Gothic"/>
              </a:defRPr>
            </a:lvl1pPr>
          </a:lstStyle>
          <a:p>
            <a:pPr lvl="0"/>
            <a:endParaRPr lang="en-US"/>
          </a:p>
        </p:txBody>
      </p:sp>
      <p:sp>
        <p:nvSpPr>
          <p:cNvPr id="47" name="Footer Placeholder 4"/>
          <p:cNvSpPr txBox="1">
            <a:spLocks noGrp="1"/>
          </p:cNvSpPr>
          <p:nvPr>
            <p:ph type="ftr" sz="quarter" idx="3"/>
          </p:nvPr>
        </p:nvSpPr>
        <p:spPr>
          <a:xfrm>
            <a:off x="5116872" y="6450927"/>
            <a:ext cx="3860880" cy="402482"/>
          </a:xfrm>
          <a:prstGeom prst="rect">
            <a:avLst/>
          </a:prstGeom>
          <a:noFill/>
          <a:ln>
            <a:noFill/>
          </a:ln>
        </p:spPr>
        <p:txBody>
          <a:bodyPr vert="horz" wrap="square" lIns="100794" tIns="50392" rIns="100794" bIns="50392" anchor="ctr" anchorCtr="0" compatLnSpc="1"/>
          <a:lstStyle>
            <a:lvl1pPr marL="0" marR="0" lvl="0" indent="0" algn="r" defTabSz="914400" rtl="0" fontAlgn="auto" hangingPunct="1">
              <a:lnSpc>
                <a:spcPct val="100000"/>
              </a:lnSpc>
              <a:spcBef>
                <a:spcPts val="0"/>
              </a:spcBef>
              <a:spcAft>
                <a:spcPts val="0"/>
              </a:spcAft>
              <a:buNone/>
              <a:tabLst/>
              <a:defRPr lang="en-US" sz="1300" b="0" i="0" u="none" strike="noStrike" kern="1200" cap="none" spc="0" baseline="0">
                <a:solidFill>
                  <a:srgbClr val="94C600"/>
                </a:solidFill>
                <a:uFillTx/>
                <a:latin typeface="Century Gothic"/>
              </a:defRPr>
            </a:lvl1pPr>
          </a:lstStyle>
          <a:p>
            <a:pPr lvl="0"/>
            <a:endParaRPr lang="en-US"/>
          </a:p>
        </p:txBody>
      </p:sp>
      <p:sp>
        <p:nvSpPr>
          <p:cNvPr id="48" name="Slide Number Placeholder 5"/>
          <p:cNvSpPr txBox="1">
            <a:spLocks noGrp="1"/>
          </p:cNvSpPr>
          <p:nvPr>
            <p:ph type="sldNum" sz="quarter" idx="4"/>
          </p:nvPr>
        </p:nvSpPr>
        <p:spPr>
          <a:xfrm>
            <a:off x="5125303" y="247464"/>
            <a:ext cx="1468608" cy="402482"/>
          </a:xfrm>
          <a:prstGeom prst="rect">
            <a:avLst/>
          </a:prstGeom>
          <a:noFill/>
          <a:ln>
            <a:noFill/>
          </a:ln>
        </p:spPr>
        <p:txBody>
          <a:bodyPr vert="horz" wrap="square" lIns="100794" tIns="50392" rIns="100794" bIns="50392" anchor="ctr" anchorCtr="0" compatLnSpc="1"/>
          <a:lstStyle>
            <a:lvl1pPr marL="0" marR="0" lvl="0" indent="0" algn="l" defTabSz="914400" rtl="0" fontAlgn="auto" hangingPunct="1">
              <a:lnSpc>
                <a:spcPct val="100000"/>
              </a:lnSpc>
              <a:spcBef>
                <a:spcPts val="0"/>
              </a:spcBef>
              <a:spcAft>
                <a:spcPts val="0"/>
              </a:spcAft>
              <a:buNone/>
              <a:tabLst/>
              <a:defRPr lang="en-US" sz="1300" b="0" i="0" u="none" strike="noStrike" kern="1200" cap="none" spc="0" baseline="0">
                <a:solidFill>
                  <a:srgbClr val="FEFEFE"/>
                </a:solidFill>
                <a:uFillTx/>
                <a:latin typeface="Century Gothic"/>
              </a:defRPr>
            </a:lvl1pPr>
          </a:lstStyle>
          <a:p>
            <a:pPr lvl="0"/>
            <a:fld id="{2420AA81-74B7-46C2-9EC6-FFBBED4A3C63}"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1007943" rtl="0" fontAlgn="auto" hangingPunct="1">
        <a:lnSpc>
          <a:spcPct val="100000"/>
        </a:lnSpc>
        <a:spcBef>
          <a:spcPts val="0"/>
        </a:spcBef>
        <a:spcAft>
          <a:spcPts val="0"/>
        </a:spcAft>
        <a:buNone/>
        <a:tabLst/>
        <a:defRPr lang="en-US" sz="4400" b="0" i="0" u="none" strike="noStrike" kern="1200" cap="none" spc="0" baseline="0">
          <a:solidFill>
            <a:srgbClr val="94C600"/>
          </a:solidFill>
          <a:uFillTx/>
          <a:latin typeface="Century Gothic"/>
        </a:defRPr>
      </a:lvl1pPr>
    </p:titleStyle>
    <p:bodyStyle>
      <a:lvl1pPr marL="377976" marR="0" lvl="0" indent="-302382" algn="l" defTabSz="1007943" rtl="0" fontAlgn="auto" hangingPunct="1">
        <a:lnSpc>
          <a:spcPct val="100000"/>
        </a:lnSpc>
        <a:spcBef>
          <a:spcPts val="600"/>
        </a:spcBef>
        <a:spcAft>
          <a:spcPts val="0"/>
        </a:spcAft>
        <a:buClr>
          <a:srgbClr val="94C600"/>
        </a:buClr>
        <a:buSzPct val="76000"/>
        <a:buFont typeface="Wingdings 2" pitchFamily="18"/>
        <a:buChar char=""/>
        <a:tabLst/>
        <a:defRPr lang="en-US" sz="2600" b="0" i="0" u="none" strike="noStrike" kern="1200" cap="none" spc="0" baseline="0">
          <a:solidFill>
            <a:srgbClr val="3E3D2D"/>
          </a:solidFill>
          <a:uFillTx/>
          <a:latin typeface="Century Gothic"/>
        </a:defRPr>
      </a:lvl1pPr>
      <a:lvl2pPr marL="705560" marR="0" lvl="1" indent="-302382" algn="l" defTabSz="1007943" rtl="0" fontAlgn="auto" hangingPunct="1">
        <a:lnSpc>
          <a:spcPct val="100000"/>
        </a:lnSpc>
        <a:spcBef>
          <a:spcPts val="600"/>
        </a:spcBef>
        <a:spcAft>
          <a:spcPts val="0"/>
        </a:spcAft>
        <a:buClr>
          <a:srgbClr val="94C600"/>
        </a:buClr>
        <a:buSzPct val="76000"/>
        <a:buFont typeface="Wingdings 2" pitchFamily="18"/>
        <a:buChar char=""/>
        <a:tabLst/>
        <a:defRPr lang="en-US" sz="2400" b="0" i="0" u="none" strike="noStrike" kern="1200" cap="none" spc="0" baseline="0">
          <a:solidFill>
            <a:srgbClr val="3E3D2D"/>
          </a:solidFill>
          <a:uFillTx/>
          <a:latin typeface="Century Gothic"/>
        </a:defRPr>
      </a:lvl2pPr>
      <a:lvl3pPr marL="1007943" marR="0" lvl="2" indent="-251990" algn="l" defTabSz="1007943" rtl="0" fontAlgn="auto" hangingPunct="1">
        <a:lnSpc>
          <a:spcPct val="100000"/>
        </a:lnSpc>
        <a:spcBef>
          <a:spcPts val="500"/>
        </a:spcBef>
        <a:spcAft>
          <a:spcPts val="0"/>
        </a:spcAft>
        <a:buClr>
          <a:srgbClr val="94C600"/>
        </a:buClr>
        <a:buSzPct val="76000"/>
        <a:buFont typeface="Wingdings 2" pitchFamily="18"/>
        <a:buChar char=""/>
        <a:tabLst/>
        <a:defRPr lang="en-US" sz="2200" b="0" i="0" u="none" strike="noStrike" kern="1200" cap="none" spc="0" baseline="0">
          <a:solidFill>
            <a:srgbClr val="3E3D2D"/>
          </a:solidFill>
          <a:uFillTx/>
          <a:latin typeface="Century Gothic"/>
        </a:defRPr>
      </a:lvl3pPr>
      <a:lvl4pPr marL="1239770" marR="0" lvl="3" indent="-251990" algn="l" defTabSz="1007943" rtl="0" fontAlgn="auto" hangingPunct="1">
        <a:lnSpc>
          <a:spcPct val="100000"/>
        </a:lnSpc>
        <a:spcBef>
          <a:spcPts val="500"/>
        </a:spcBef>
        <a:spcAft>
          <a:spcPts val="0"/>
        </a:spcAft>
        <a:buClr>
          <a:srgbClr val="94C600"/>
        </a:buClr>
        <a:buSzPct val="76000"/>
        <a:buFont typeface="Wingdings 2" pitchFamily="18"/>
        <a:buChar char=""/>
        <a:tabLst/>
        <a:defRPr lang="en-US" sz="2000" b="0" i="0" u="none" strike="noStrike" kern="1200" cap="none" spc="0" baseline="0">
          <a:solidFill>
            <a:srgbClr val="3E3D2D"/>
          </a:solidFill>
          <a:uFillTx/>
          <a:latin typeface="Century Gothic"/>
        </a:defRPr>
      </a:lvl4pPr>
      <a:lvl5pPr marL="1461522" marR="0" lvl="4" indent="-251990" algn="l" defTabSz="1007943" rtl="0" fontAlgn="auto" hangingPunct="1">
        <a:lnSpc>
          <a:spcPct val="100000"/>
        </a:lnSpc>
        <a:spcBef>
          <a:spcPts val="400"/>
        </a:spcBef>
        <a:spcAft>
          <a:spcPts val="0"/>
        </a:spcAft>
        <a:buClr>
          <a:srgbClr val="94C600"/>
        </a:buClr>
        <a:buSzPct val="76000"/>
        <a:buFont typeface="Wingdings 2" pitchFamily="18"/>
        <a:buChar char=""/>
        <a:tabLst/>
        <a:defRPr lang="en-US" sz="1800" b="0" i="0" u="none" strike="noStrike" kern="1200" cap="none" spc="0" baseline="0">
          <a:solidFill>
            <a:srgbClr val="3E3D2D"/>
          </a:solidFill>
          <a:uFillTx/>
          <a:latin typeface="Century Gothic"/>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mary.mcgrawgross@statisticswithoutborders.com" TargetMode="External"/><Relationship Id="rId2" Type="http://schemas.openxmlformats.org/officeDocument/2006/relationships/hyperlink" Target="http://www.statisticswithoutborder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Picture 6"/>
          <p:cNvPicPr>
            <a:picLocks noChangeAspect="1"/>
          </p:cNvPicPr>
          <p:nvPr/>
        </p:nvPicPr>
        <p:blipFill>
          <a:blip r:embed="rId3"/>
          <a:stretch>
            <a:fillRect/>
          </a:stretch>
        </p:blipFill>
        <p:spPr>
          <a:xfrm>
            <a:off x="468309" y="350836"/>
            <a:ext cx="4038603" cy="3332741"/>
          </a:xfrm>
          <a:prstGeom prst="rect">
            <a:avLst/>
          </a:prstGeom>
          <a:noFill/>
          <a:ln>
            <a:noFill/>
          </a:ln>
          <a:effectLst>
            <a:outerShdw dist="139699" dir="2700000" algn="tl">
              <a:srgbClr val="333333">
                <a:alpha val="65000"/>
              </a:srgbClr>
            </a:outerShdw>
          </a:effectLst>
        </p:spPr>
      </p:pic>
      <p:sp>
        <p:nvSpPr>
          <p:cNvPr id="3" name="Title 7"/>
          <p:cNvSpPr txBox="1">
            <a:spLocks noGrp="1"/>
          </p:cNvSpPr>
          <p:nvPr>
            <p:ph type="ctrTitle"/>
          </p:nvPr>
        </p:nvSpPr>
        <p:spPr>
          <a:xfrm>
            <a:off x="5192713" y="198433"/>
            <a:ext cx="3733796" cy="1752603"/>
          </a:xfrm>
        </p:spPr>
        <p:txBody>
          <a:bodyPr anchorCtr="1"/>
          <a:lstStyle/>
          <a:p>
            <a:pPr lvl="0" algn="ctr"/>
            <a:r>
              <a:rPr lang="en-US" sz="1800" b="1" dirty="0">
                <a:solidFill>
                  <a:srgbClr val="FFFFFF"/>
                </a:solidFill>
              </a:rPr>
              <a:t>Statistics Without Borders</a:t>
            </a:r>
            <a:br>
              <a:rPr lang="en-US" sz="1800" b="1" dirty="0">
                <a:solidFill>
                  <a:srgbClr val="FFFFFF"/>
                </a:solidFill>
              </a:rPr>
            </a:br>
            <a:r>
              <a:rPr lang="en-US" sz="1800" b="1" dirty="0">
                <a:solidFill>
                  <a:srgbClr val="FFFFFF"/>
                </a:solidFill>
              </a:rPr>
              <a:t/>
            </a:r>
            <a:br>
              <a:rPr lang="en-US" sz="1800" b="1" dirty="0">
                <a:solidFill>
                  <a:srgbClr val="FFFFFF"/>
                </a:solidFill>
              </a:rPr>
            </a:br>
            <a:r>
              <a:rPr lang="en-US" sz="1800" b="1" dirty="0">
                <a:solidFill>
                  <a:srgbClr val="FFFFFF"/>
                </a:solidFill>
              </a:rPr>
              <a:t>American Statistical Association</a:t>
            </a:r>
            <a:r>
              <a:rPr lang="en-US" sz="1600" b="1" dirty="0">
                <a:solidFill>
                  <a:srgbClr val="000000"/>
                </a:solidFill>
                <a:latin typeface="Calibri" pitchFamily="34"/>
              </a:rPr>
              <a:t/>
            </a:r>
            <a:br>
              <a:rPr lang="en-US" sz="1600" b="1" dirty="0">
                <a:solidFill>
                  <a:srgbClr val="000000"/>
                </a:solidFill>
                <a:latin typeface="Calibri" pitchFamily="34"/>
              </a:rPr>
            </a:br>
            <a:r>
              <a:rPr lang="en-US" sz="1600" b="1" dirty="0">
                <a:solidFill>
                  <a:srgbClr val="000000"/>
                </a:solidFill>
                <a:latin typeface="Calibri" pitchFamily="34"/>
              </a:rPr>
              <a:t/>
            </a:r>
            <a:br>
              <a:rPr lang="en-US" sz="1600" b="1" dirty="0">
                <a:solidFill>
                  <a:srgbClr val="000000"/>
                </a:solidFill>
                <a:latin typeface="Calibri" pitchFamily="34"/>
              </a:rPr>
            </a:br>
            <a:endParaRPr lang="en-US" sz="1600" b="1" dirty="0">
              <a:solidFill>
                <a:srgbClr val="000000"/>
              </a:solidFill>
              <a:latin typeface="Calibri" pitchFamily="34"/>
            </a:endParaRPr>
          </a:p>
        </p:txBody>
      </p:sp>
      <p:sp>
        <p:nvSpPr>
          <p:cNvPr id="4" name="Subtitle 8"/>
          <p:cNvSpPr txBox="1">
            <a:spLocks noGrp="1"/>
          </p:cNvSpPr>
          <p:nvPr>
            <p:ph type="subTitle" idx="1"/>
          </p:nvPr>
        </p:nvSpPr>
        <p:spPr>
          <a:xfrm>
            <a:off x="5116516" y="2789240"/>
            <a:ext cx="3888001" cy="3810003"/>
          </a:xfrm>
        </p:spPr>
        <p:txBody>
          <a:bodyPr anchorCtr="1"/>
          <a:lstStyle/>
          <a:p>
            <a:pPr lvl="0" algn="ctr">
              <a:spcBef>
                <a:spcPts val="400"/>
              </a:spcBef>
            </a:pPr>
            <a:r>
              <a:rPr lang="en-US" sz="1800" b="1" dirty="0"/>
              <a:t>Sampling </a:t>
            </a:r>
          </a:p>
          <a:p>
            <a:pPr lvl="0" algn="ctr">
              <a:spcBef>
                <a:spcPts val="400"/>
              </a:spcBef>
            </a:pPr>
            <a:r>
              <a:rPr lang="en-US" sz="1800" b="1" dirty="0"/>
              <a:t>Outside the Classroom</a:t>
            </a:r>
          </a:p>
          <a:p>
            <a:pPr lvl="0" algn="ctr">
              <a:spcBef>
                <a:spcPts val="400"/>
              </a:spcBef>
            </a:pPr>
            <a:endParaRPr lang="en-US" sz="1800" b="1" dirty="0"/>
          </a:p>
          <a:p>
            <a:pPr lvl="0" algn="ctr">
              <a:spcBef>
                <a:spcPts val="400"/>
              </a:spcBef>
            </a:pPr>
            <a:endParaRPr lang="en-US" sz="1800" b="1" dirty="0" smtClean="0"/>
          </a:p>
          <a:p>
            <a:pPr lvl="0" algn="ctr">
              <a:spcBef>
                <a:spcPts val="400"/>
              </a:spcBef>
            </a:pPr>
            <a:endParaRPr lang="en-US" sz="1800" b="1" dirty="0"/>
          </a:p>
          <a:p>
            <a:pPr lvl="0" algn="ctr">
              <a:spcBef>
                <a:spcPts val="400"/>
              </a:spcBef>
            </a:pPr>
            <a:endParaRPr lang="en-US" sz="1800" b="1" dirty="0" smtClean="0"/>
          </a:p>
          <a:p>
            <a:pPr lvl="0" algn="ctr">
              <a:spcBef>
                <a:spcPts val="400"/>
              </a:spcBef>
            </a:pPr>
            <a:endParaRPr lang="en-US" sz="1800" b="1" dirty="0"/>
          </a:p>
          <a:p>
            <a:pPr lvl="0" algn="ctr">
              <a:spcBef>
                <a:spcPts val="400"/>
              </a:spcBef>
            </a:pPr>
            <a:r>
              <a:rPr lang="en-US" sz="1800" b="1" dirty="0"/>
              <a:t>University of Houston Clear Lake</a:t>
            </a:r>
          </a:p>
          <a:p>
            <a:pPr lvl="0" algn="ctr">
              <a:spcBef>
                <a:spcPts val="400"/>
              </a:spcBef>
            </a:pPr>
            <a:r>
              <a:rPr lang="en-US" sz="1800" b="1" dirty="0" smtClean="0"/>
              <a:t>December 5, 2012</a:t>
            </a:r>
          </a:p>
          <a:p>
            <a:pPr lvl="0" algn="ctr">
              <a:spcBef>
                <a:spcPts val="400"/>
              </a:spcBef>
            </a:pPr>
            <a:endParaRPr lang="en-US" sz="1800" b="1" dirty="0"/>
          </a:p>
          <a:p>
            <a:pPr lvl="0" algn="ctr">
              <a:spcBef>
                <a:spcPts val="400"/>
              </a:spcBef>
            </a:pPr>
            <a:endParaRPr lang="en-US" sz="1800" b="1" u="sng" dirty="0" smtClean="0"/>
          </a:p>
          <a:p>
            <a:pPr lvl="0" algn="ctr">
              <a:spcBef>
                <a:spcPts val="400"/>
              </a:spcBef>
            </a:pPr>
            <a:endParaRPr lang="en-US" sz="1800" b="1" u="sng" dirty="0"/>
          </a:p>
          <a:p>
            <a:pPr lvl="0" algn="ctr">
              <a:spcBef>
                <a:spcPts val="400"/>
              </a:spcBef>
            </a:pPr>
            <a:endParaRPr lang="en-US" sz="1800" b="1" dirty="0"/>
          </a:p>
          <a:p>
            <a:pPr lvl="0" algn="ctr">
              <a:spcBef>
                <a:spcPts val="400"/>
              </a:spcBef>
            </a:pPr>
            <a:endParaRPr lang="en-US" sz="1800" b="1" dirty="0"/>
          </a:p>
          <a:p>
            <a:pPr lvl="0" algn="ctr">
              <a:spcBef>
                <a:spcPts val="400"/>
              </a:spcBef>
            </a:pPr>
            <a:endParaRPr lang="en-US" sz="1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544512" y="731837"/>
            <a:ext cx="9144000" cy="6429911"/>
          </a:xfrm>
        </p:spPr>
        <p:txBody>
          <a:bodyPr wrap="square">
            <a:spAutoFit/>
          </a:bodyPr>
          <a:lstStyle/>
          <a:p>
            <a:pPr marL="342717" lvl="0" indent="-341281" algn="ctr"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smtClean="0">
                <a:solidFill>
                  <a:schemeClr val="tx1"/>
                </a:solidFill>
                <a:latin typeface="Century Gothic" pitchFamily="34"/>
                <a:cs typeface="Lucida Sans Unicode" pitchFamily="2"/>
              </a:rPr>
              <a:t>Crime </a:t>
            </a:r>
            <a:r>
              <a:rPr lang="en-US" sz="1800" b="1" u="sng" dirty="0">
                <a:solidFill>
                  <a:schemeClr val="tx1"/>
                </a:solidFill>
                <a:latin typeface="Century Gothic" pitchFamily="34"/>
                <a:cs typeface="Lucida Sans Unicode" pitchFamily="2"/>
              </a:rPr>
              <a:t>&amp; Health Data Comparison Outcome</a:t>
            </a:r>
            <a:endParaRPr lang="en-US" sz="1800" dirty="0">
              <a:solidFill>
                <a:schemeClr val="tx1"/>
              </a:solidFill>
              <a:latin typeface="Century Gothic" pitchFamily="34"/>
              <a:cs typeface="Lucida Sans Unicode" pitchFamily="2"/>
            </a:endParaRPr>
          </a:p>
          <a:p>
            <a:pPr marL="342717" lvl="0" indent="-341281"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dirty="0">
                <a:solidFill>
                  <a:srgbClr val="000000"/>
                </a:solidFill>
                <a:latin typeface="Century Gothic" pitchFamily="34"/>
                <a:cs typeface="Lucida Sans Unicode" pitchFamily="2"/>
              </a:rPr>
              <a:t>What outcome from the data file was found in the following areas: </a:t>
            </a:r>
          </a:p>
          <a:p>
            <a:pPr marL="342717" lvl="0"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a:solidFill>
                  <a:srgbClr val="000000"/>
                </a:solidFill>
                <a:latin typeface="Century Gothic" pitchFamily="34"/>
                <a:cs typeface="Lucida Sans Unicode" pitchFamily="2"/>
              </a:rPr>
              <a:t>Sampling &amp; Weighting</a:t>
            </a:r>
            <a:r>
              <a:rPr lang="en-US" sz="1800" b="1" u="sng" dirty="0" smtClean="0">
                <a:solidFill>
                  <a:srgbClr val="000000"/>
                </a:solidFill>
                <a:latin typeface="Century Gothic" pitchFamily="34"/>
                <a:cs typeface="Lucida Sans Unicode" pitchFamily="2"/>
              </a:rPr>
              <a:t>:</a:t>
            </a:r>
          </a:p>
          <a:p>
            <a:pPr marL="670301" lvl="1"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600" dirty="0" smtClean="0">
                <a:solidFill>
                  <a:srgbClr val="000000"/>
                </a:solidFill>
                <a:latin typeface="Century Gothic" pitchFamily="34"/>
                <a:cs typeface="Lucida Sans Unicode" pitchFamily="2"/>
              </a:rPr>
              <a:t>Should the data include sampling?</a:t>
            </a:r>
            <a:endParaRPr lang="en-US" sz="1600" dirty="0" smtClean="0">
              <a:solidFill>
                <a:srgbClr val="000000"/>
              </a:solidFill>
              <a:latin typeface="Century Gothic" pitchFamily="34"/>
              <a:cs typeface="Lucida Sans Unicode" pitchFamily="2"/>
            </a:endParaRPr>
          </a:p>
          <a:p>
            <a:pPr marL="670301" lvl="1"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600" dirty="0" smtClean="0">
                <a:solidFill>
                  <a:srgbClr val="000000"/>
                </a:solidFill>
                <a:latin typeface="Century Gothic" pitchFamily="34"/>
                <a:cs typeface="Lucida Sans Unicode" pitchFamily="2"/>
              </a:rPr>
              <a:t>If </a:t>
            </a:r>
            <a:r>
              <a:rPr lang="en-US" sz="1600" dirty="0" smtClean="0">
                <a:solidFill>
                  <a:srgbClr val="000000"/>
                </a:solidFill>
                <a:latin typeface="Century Gothic" pitchFamily="34"/>
                <a:cs typeface="Lucida Sans Unicode" pitchFamily="2"/>
              </a:rPr>
              <a:t>sampling is the best methodology, how should the data be sampled?</a:t>
            </a:r>
          </a:p>
          <a:p>
            <a:pPr marL="670301" lvl="1"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600" dirty="0" smtClean="0">
                <a:solidFill>
                  <a:srgbClr val="000000"/>
                </a:solidFill>
                <a:latin typeface="Century Gothic" pitchFamily="34"/>
                <a:cs typeface="Lucida Sans Unicode" pitchFamily="2"/>
              </a:rPr>
              <a:t>In addition what type of sampling?</a:t>
            </a:r>
          </a:p>
          <a:p>
            <a:pPr marL="972684" lvl="2"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200" b="1" u="sng" dirty="0" smtClean="0">
                <a:solidFill>
                  <a:srgbClr val="000000"/>
                </a:solidFill>
                <a:latin typeface="Century Gothic" pitchFamily="34"/>
                <a:cs typeface="Lucida Sans Unicode" pitchFamily="2"/>
              </a:rPr>
              <a:t>Stratified Sampling</a:t>
            </a:r>
          </a:p>
          <a:p>
            <a:pPr marL="1204511" lvl="3"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000" dirty="0">
                <a:solidFill>
                  <a:srgbClr val="000000"/>
                </a:solidFill>
                <a:latin typeface="Century Gothic" pitchFamily="34"/>
                <a:cs typeface="Lucida Sans Unicode" pitchFamily="2"/>
              </a:rPr>
              <a:t>Male  Age Range </a:t>
            </a:r>
            <a:r>
              <a:rPr lang="en-US" sz="1000" dirty="0" smtClean="0">
                <a:solidFill>
                  <a:srgbClr val="000000"/>
                </a:solidFill>
                <a:latin typeface="Century Gothic" pitchFamily="34"/>
                <a:cs typeface="Lucida Sans Unicode" pitchFamily="2"/>
              </a:rPr>
              <a:t>Ethnicity %</a:t>
            </a:r>
            <a:endParaRPr lang="en-US" sz="1000" dirty="0">
              <a:solidFill>
                <a:srgbClr val="000000"/>
              </a:solidFill>
              <a:latin typeface="Century Gothic" pitchFamily="34"/>
              <a:cs typeface="Lucida Sans Unicode" pitchFamily="2"/>
            </a:endParaRPr>
          </a:p>
          <a:p>
            <a:pPr marL="1204511" lvl="3"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000" dirty="0">
                <a:solidFill>
                  <a:srgbClr val="000000"/>
                </a:solidFill>
                <a:latin typeface="Century Gothic" pitchFamily="34"/>
                <a:cs typeface="Lucida Sans Unicode" pitchFamily="2"/>
              </a:rPr>
              <a:t>Female  Age Range </a:t>
            </a:r>
            <a:r>
              <a:rPr lang="en-US" sz="1000" dirty="0" smtClean="0">
                <a:solidFill>
                  <a:srgbClr val="000000"/>
                </a:solidFill>
                <a:latin typeface="Century Gothic" pitchFamily="34"/>
                <a:cs typeface="Lucida Sans Unicode" pitchFamily="2"/>
              </a:rPr>
              <a:t>Ethnicity %</a:t>
            </a:r>
            <a:endParaRPr lang="en-US" sz="1200" dirty="0" smtClean="0">
              <a:solidFill>
                <a:srgbClr val="000000"/>
              </a:solidFill>
              <a:latin typeface="Century Gothic" pitchFamily="34"/>
              <a:cs typeface="Lucida Sans Unicode" pitchFamily="2"/>
            </a:endParaRPr>
          </a:p>
          <a:p>
            <a:pPr marL="972684" lvl="2"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200" b="1" u="sng" dirty="0" smtClean="0">
                <a:solidFill>
                  <a:srgbClr val="000000"/>
                </a:solidFill>
                <a:latin typeface="Century Gothic" pitchFamily="34"/>
                <a:cs typeface="Lucida Sans Unicode" pitchFamily="2"/>
              </a:rPr>
              <a:t>Cluster</a:t>
            </a:r>
            <a:r>
              <a:rPr lang="en-US" sz="1200" b="1" u="sng" dirty="0" smtClean="0">
                <a:solidFill>
                  <a:srgbClr val="000000"/>
                </a:solidFill>
                <a:latin typeface="Century Gothic" pitchFamily="34"/>
                <a:cs typeface="Lucida Sans Unicode" pitchFamily="2"/>
              </a:rPr>
              <a:t> Sampling</a:t>
            </a:r>
          </a:p>
          <a:p>
            <a:pPr marL="1204511" lvl="3"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000" dirty="0" smtClean="0">
                <a:solidFill>
                  <a:srgbClr val="000000"/>
                </a:solidFill>
                <a:latin typeface="Century Gothic" pitchFamily="34"/>
                <a:cs typeface="Lucida Sans Unicode" pitchFamily="2"/>
              </a:rPr>
              <a:t>Would Male and Female clusters be appropriate (Are the cluster sizes approximately the same?)</a:t>
            </a:r>
            <a:endParaRPr lang="en-US" sz="1000" dirty="0" smtClean="0">
              <a:solidFill>
                <a:srgbClr val="000000"/>
              </a:solidFill>
              <a:latin typeface="Century Gothic" pitchFamily="34"/>
              <a:cs typeface="Lucida Sans Unicode" pitchFamily="2"/>
            </a:endParaRPr>
          </a:p>
          <a:p>
            <a:pPr marL="685800" lvl="2" indent="-336550" hangingPunct="0">
              <a:lnSpc>
                <a:spcPct val="93000"/>
              </a:lnSpc>
              <a:spcBef>
                <a:spcPts val="0"/>
              </a:spcBef>
              <a:spcAft>
                <a:spcPts val="1425"/>
              </a:spcAft>
              <a:buFont typeface="Wingdings" pitchFamily="2"/>
              <a:buChar char="q"/>
              <a:tabLst>
                <a:tab pos="341313" algn="l"/>
                <a:tab pos="455613" algn="l"/>
                <a:tab pos="685800"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solidFill>
                  <a:srgbClr val="000000"/>
                </a:solidFill>
                <a:latin typeface="Century Gothic" pitchFamily="34"/>
                <a:cs typeface="Lucida Sans Unicode" pitchFamily="2"/>
              </a:rPr>
              <a:t>If you chose one, which would it be and what variables would you use?</a:t>
            </a:r>
          </a:p>
          <a:p>
            <a:pPr marL="685800" lvl="2" indent="-336550" hangingPunct="0">
              <a:lnSpc>
                <a:spcPct val="93000"/>
              </a:lnSpc>
              <a:spcBef>
                <a:spcPts val="0"/>
              </a:spcBef>
              <a:spcAft>
                <a:spcPts val="1425"/>
              </a:spcAft>
              <a:buFont typeface="Wingdings" pitchFamily="2"/>
              <a:buChar char="q"/>
              <a:tabLst>
                <a:tab pos="341313" algn="l"/>
                <a:tab pos="455613" algn="l"/>
                <a:tab pos="685800"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solidFill>
                  <a:srgbClr val="000000"/>
                </a:solidFill>
                <a:latin typeface="Century Gothic" pitchFamily="34"/>
                <a:cs typeface="Lucida Sans Unicode" pitchFamily="2"/>
              </a:rPr>
              <a:t>Would </a:t>
            </a:r>
            <a:r>
              <a:rPr lang="en-US" sz="1600" dirty="0" smtClean="0">
                <a:solidFill>
                  <a:srgbClr val="000000"/>
                </a:solidFill>
                <a:latin typeface="Century Gothic" pitchFamily="34"/>
                <a:cs typeface="Lucida Sans Unicode" pitchFamily="2"/>
              </a:rPr>
              <a:t>any weighting need to be done? </a:t>
            </a:r>
          </a:p>
          <a:p>
            <a:pPr marL="685800" lvl="2" indent="-336550" hangingPunct="0">
              <a:lnSpc>
                <a:spcPct val="93000"/>
              </a:lnSpc>
              <a:spcBef>
                <a:spcPts val="0"/>
              </a:spcBef>
              <a:spcAft>
                <a:spcPts val="1425"/>
              </a:spcAft>
              <a:buFont typeface="Wingdings" pitchFamily="2"/>
              <a:buChar char="q"/>
              <a:tabLst>
                <a:tab pos="341313" algn="l"/>
                <a:tab pos="455613" algn="l"/>
                <a:tab pos="685800"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600" dirty="0" smtClean="0">
                <a:solidFill>
                  <a:srgbClr val="000000"/>
                </a:solidFill>
                <a:latin typeface="Century Gothic" pitchFamily="34"/>
                <a:cs typeface="Lucida Sans Unicode" pitchFamily="2"/>
              </a:rPr>
              <a:t>Does that represent the population</a:t>
            </a:r>
            <a:r>
              <a:rPr lang="en-US" sz="1600" dirty="0" smtClean="0">
                <a:solidFill>
                  <a:srgbClr val="000000"/>
                </a:solidFill>
                <a:latin typeface="Century Gothic" pitchFamily="34"/>
                <a:cs typeface="Lucida Sans Unicode" pitchFamily="2"/>
              </a:rPr>
              <a:t>?</a:t>
            </a:r>
            <a:endParaRPr lang="en-US" sz="1600" dirty="0">
              <a:solidFill>
                <a:srgbClr val="000000"/>
              </a:solidFill>
              <a:latin typeface="Century Gothic" pitchFamily="34"/>
              <a:cs typeface="Lucida Sans Unicode" pitchFamily="2"/>
            </a:endParaRPr>
          </a:p>
          <a:p>
            <a:pPr marL="342717" lvl="0"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a:solidFill>
                  <a:srgbClr val="000000"/>
                </a:solidFill>
                <a:latin typeface="Century Gothic" pitchFamily="34"/>
                <a:cs typeface="Lucida Sans Unicode" pitchFamily="2"/>
              </a:rPr>
              <a:t>Group Comparison</a:t>
            </a:r>
            <a:r>
              <a:rPr lang="en-US" sz="1800" b="1" u="sng" dirty="0" smtClean="0">
                <a:solidFill>
                  <a:srgbClr val="000000"/>
                </a:solidFill>
                <a:latin typeface="Century Gothic" pitchFamily="34"/>
                <a:cs typeface="Lucida Sans Unicode" pitchFamily="2"/>
              </a:rPr>
              <a:t>:</a:t>
            </a:r>
          </a:p>
          <a:p>
            <a:pPr marL="670301" lvl="1"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600" dirty="0" smtClean="0">
                <a:solidFill>
                  <a:srgbClr val="000000"/>
                </a:solidFill>
                <a:latin typeface="Century Gothic" pitchFamily="34"/>
                <a:cs typeface="Lucida Sans Unicode" pitchFamily="2"/>
              </a:rPr>
              <a:t>After reviewing sampling, what techniques for comparing groups would you use</a:t>
            </a:r>
            <a:r>
              <a:rPr lang="en-US" sz="1600" dirty="0" smtClean="0">
                <a:solidFill>
                  <a:srgbClr val="000000"/>
                </a:solidFill>
                <a:latin typeface="Century Gothic" pitchFamily="34"/>
                <a:cs typeface="Lucida Sans Unicode" pitchFamily="2"/>
              </a:rPr>
              <a:t>? Why would you use this technique?</a:t>
            </a:r>
            <a:endParaRPr lang="en-US" sz="1600" dirty="0" smtClean="0">
              <a:solidFill>
                <a:srgbClr val="000000"/>
              </a:solidFill>
              <a:latin typeface="Century Gothic" pitchFamily="34"/>
              <a:cs typeface="Lucida Sans Unicode" pitchFamily="2"/>
            </a:endParaRPr>
          </a:p>
        </p:txBody>
      </p:sp>
      <p:sp>
        <p:nvSpPr>
          <p:cNvPr id="3" name="TextBox 3"/>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Century Gothic"/>
              </a:rPr>
              <a:t>Outcome</a:t>
            </a:r>
            <a:endParaRPr lang="en-US" sz="1800" b="1" i="0" u="none" strike="noStrike" kern="1200" cap="none" spc="0" baseline="0">
              <a:solidFill>
                <a:srgbClr val="FFFFFF"/>
              </a:solidFill>
              <a:uFillTx/>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544512" y="808037"/>
            <a:ext cx="9011050" cy="6242937"/>
          </a:xfrm>
        </p:spPr>
        <p:txBody>
          <a:bodyPr wrap="square">
            <a:spAutoFit/>
          </a:bodyPr>
          <a:lstStyle/>
          <a:p>
            <a:pPr marL="342717" lvl="0" indent="-341281" algn="ctr"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smtClean="0">
                <a:solidFill>
                  <a:srgbClr val="000000"/>
                </a:solidFill>
                <a:latin typeface="Century Gothic" pitchFamily="34"/>
                <a:cs typeface="Lucida Sans Unicode" pitchFamily="2"/>
              </a:rPr>
              <a:t>Real </a:t>
            </a:r>
            <a:r>
              <a:rPr lang="en-US" sz="1800" b="1" u="sng" dirty="0">
                <a:solidFill>
                  <a:srgbClr val="000000"/>
                </a:solidFill>
                <a:latin typeface="Century Gothic" pitchFamily="34"/>
                <a:cs typeface="Lucida Sans Unicode" pitchFamily="2"/>
              </a:rPr>
              <a:t>World Data Analysis</a:t>
            </a:r>
          </a:p>
          <a:p>
            <a:pPr marL="285750" lvl="0" indent="-284158"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a:solidFill>
                  <a:srgbClr val="000000"/>
                </a:solidFill>
                <a:latin typeface="Century Gothic" pitchFamily="34"/>
                <a:cs typeface="Lucida Sans Unicode" pitchFamily="2"/>
              </a:rPr>
              <a:t>	From reviewing this generic data file, questions and concerns, what can be drawn upon when starting or furthering careers in statistics? </a:t>
            </a:r>
            <a:endParaRPr lang="en-US" sz="1800" dirty="0" smtClean="0">
              <a:solidFill>
                <a:srgbClr val="000000"/>
              </a:solidFill>
              <a:latin typeface="Century Gothic" pitchFamily="34"/>
              <a:cs typeface="Lucida Sans Unicode" pitchFamily="2"/>
            </a:endParaRP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No data set in any industry is perfect</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Sampling is a critical area in statistics</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Justification of methodology is vital</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Working with a team can provide valuable insight</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Getting a variety of perspectives and peer reviews are required</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endParaRPr lang="en-US" sz="1800" dirty="0">
              <a:solidFill>
                <a:srgbClr val="000000"/>
              </a:solidFill>
              <a:latin typeface="Century Gothic" pitchFamily="34"/>
              <a:cs typeface="Lucida Sans Unicode" pitchFamily="2"/>
            </a:endParaRPr>
          </a:p>
          <a:p>
            <a:pPr marL="1592" lvl="0" indent="0" algn="ctr"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b="1" u="sng" dirty="0" smtClean="0">
                <a:solidFill>
                  <a:srgbClr val="000000"/>
                </a:solidFill>
                <a:latin typeface="Century Gothic" pitchFamily="34"/>
                <a:cs typeface="Lucida Sans Unicode" pitchFamily="2"/>
              </a:rPr>
              <a:t>Client Aspect</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From our example, clients want answers to vital questions in their industry</a:t>
            </a:r>
          </a:p>
          <a:p>
            <a:pPr marL="614926" lvl="1"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600" dirty="0">
                <a:solidFill>
                  <a:srgbClr val="000000"/>
                </a:solidFill>
                <a:latin typeface="Century Gothic" pitchFamily="34"/>
                <a:cs typeface="Lucida Sans Unicode" pitchFamily="2"/>
              </a:rPr>
              <a:t>P</a:t>
            </a:r>
            <a:r>
              <a:rPr lang="en-US" sz="1600" dirty="0" smtClean="0">
                <a:solidFill>
                  <a:srgbClr val="000000"/>
                </a:solidFill>
                <a:latin typeface="Century Gothic" pitchFamily="34"/>
                <a:cs typeface="Lucida Sans Unicode" pitchFamily="2"/>
              </a:rPr>
              <a:t>rogram successes </a:t>
            </a:r>
          </a:p>
          <a:p>
            <a:pPr marL="614926" lvl="1"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600" dirty="0" smtClean="0">
                <a:solidFill>
                  <a:srgbClr val="000000"/>
                </a:solidFill>
                <a:latin typeface="Century Gothic" pitchFamily="34"/>
                <a:cs typeface="Lucida Sans Unicode" pitchFamily="2"/>
              </a:rPr>
              <a:t>Program improvements &amp; where they are needed</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Expect accuracy of results and methodology</a:t>
            </a:r>
          </a:p>
          <a:p>
            <a:pPr marL="287342" lvl="0" indent="-285750" hangingPunct="0">
              <a:lnSpc>
                <a:spcPct val="93000"/>
              </a:lnSpc>
              <a:spcBef>
                <a:spcPts val="0"/>
              </a:spcBef>
              <a:spcAft>
                <a:spcPts val="1425"/>
              </a:spcAft>
              <a:buFont typeface="Wingdings" pitchFamily="2" charset="2"/>
              <a:buChar char="q"/>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800" dirty="0" smtClean="0">
                <a:solidFill>
                  <a:srgbClr val="000000"/>
                </a:solidFill>
                <a:latin typeface="Century Gothic" pitchFamily="34"/>
                <a:cs typeface="Lucida Sans Unicode" pitchFamily="2"/>
              </a:rPr>
              <a:t>Expertise of statistical methods and how that fits their industry</a:t>
            </a:r>
            <a:endParaRPr lang="en-US" sz="1800" dirty="0">
              <a:solidFill>
                <a:srgbClr val="000000"/>
              </a:solidFill>
              <a:latin typeface="Century Gothic" pitchFamily="34"/>
              <a:cs typeface="Lucida Sans Unicode" pitchFamily="2"/>
            </a:endParaRPr>
          </a:p>
        </p:txBody>
      </p:sp>
      <p:sp>
        <p:nvSpPr>
          <p:cNvPr id="3" name="TextBox 3"/>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Century Gothic"/>
              </a:rPr>
              <a:t>Real World Lessons</a:t>
            </a:r>
            <a:endParaRPr lang="en-US" sz="1800" b="1" i="0" u="none" strike="noStrike" kern="1200" cap="none" spc="0" baseline="0">
              <a:solidFill>
                <a:srgbClr val="FFFFFF"/>
              </a:solidFill>
              <a:uFillTx/>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extBox 1"/>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Century Gothic"/>
              </a:rPr>
              <a:t>Thank You!</a:t>
            </a:r>
            <a:endParaRPr lang="en-US" sz="1800" b="1" i="0" u="none" strike="noStrike" kern="1200" cap="none" spc="0" baseline="0">
              <a:solidFill>
                <a:srgbClr val="FFFFFF"/>
              </a:solidFill>
              <a:uFillTx/>
              <a:latin typeface="Century Gothic"/>
            </a:endParaRPr>
          </a:p>
        </p:txBody>
      </p:sp>
      <p:sp>
        <p:nvSpPr>
          <p:cNvPr id="3" name="Text Placeholder 2"/>
          <p:cNvSpPr txBox="1"/>
          <p:nvPr/>
        </p:nvSpPr>
        <p:spPr>
          <a:xfrm>
            <a:off x="620713" y="960440"/>
            <a:ext cx="8878092" cy="7390045"/>
          </a:xfrm>
          <a:prstGeom prst="rect">
            <a:avLst/>
          </a:prstGeom>
          <a:noFill/>
          <a:ln>
            <a:noFill/>
          </a:ln>
        </p:spPr>
        <p:txBody>
          <a:bodyPr vert="horz" wrap="square" lIns="100794" tIns="50392" rIns="100794" bIns="50392" anchor="t" anchorCtr="0" compatLnSpc="1">
            <a:spAutoFit/>
          </a:bodyPr>
          <a:lstStyle/>
          <a:p>
            <a:pPr marL="342717" marR="0" lvl="0" indent="-341281" algn="ctr" defTabSz="1007943" rtl="0" fontAlgn="auto"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defRPr sz="1800" b="0" i="0" u="none" strike="noStrike" kern="0" cap="none" spc="0" baseline="0">
                <a:solidFill>
                  <a:srgbClr val="000000"/>
                </a:solidFill>
                <a:uFillTx/>
              </a:defRPr>
            </a:pPr>
            <a:r>
              <a:rPr lang="en-US" sz="1800" b="1" i="0" u="sng" strike="noStrike" kern="1200" cap="none" spc="0" baseline="0" dirty="0" smtClean="0">
                <a:solidFill>
                  <a:srgbClr val="000000"/>
                </a:solidFill>
                <a:uFillTx/>
                <a:latin typeface="Century Gothic" pitchFamily="34"/>
                <a:cs typeface="Lucida Sans Unicode" pitchFamily="2"/>
              </a:rPr>
              <a:t>Got Questions?</a:t>
            </a:r>
          </a:p>
          <a:p>
            <a:pPr marL="342717" marR="0" lvl="0" indent="-341281" algn="ctr" defTabSz="1007943" rtl="0" fontAlgn="auto"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defRPr sz="1800" b="0" i="0" u="none" strike="noStrike" kern="0" cap="none" spc="0" baseline="0">
                <a:solidFill>
                  <a:srgbClr val="000000"/>
                </a:solidFill>
                <a:uFillTx/>
              </a:defRPr>
            </a:pPr>
            <a:endParaRPr lang="en-US" sz="1600" b="1" i="0" u="sng" strike="noStrike" kern="1200" cap="none" spc="0" baseline="0" dirty="0">
              <a:solidFill>
                <a:srgbClr val="000000"/>
              </a:solidFill>
              <a:uFillTx/>
              <a:latin typeface="Century Gothic" pitchFamily="34"/>
              <a:cs typeface="Lucida Sans Unicode" pitchFamily="2"/>
            </a:endParaRPr>
          </a:p>
          <a:p>
            <a:pPr marL="342717" marR="0" lvl="0" indent="-341281" algn="ctr" defTabSz="1007943" rtl="0" fontAlgn="auto"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defRPr sz="1800" b="0" i="0" u="none" strike="noStrike" kern="0" cap="none" spc="0" baseline="0">
                <a:solidFill>
                  <a:srgbClr val="000000"/>
                </a:solidFill>
                <a:uFillTx/>
              </a:defRPr>
            </a:pPr>
            <a:r>
              <a:rPr lang="en-US" sz="1600" b="1" i="0" u="sng" strike="noStrike" kern="1200" cap="none" spc="0" baseline="0" dirty="0">
                <a:solidFill>
                  <a:srgbClr val="000000"/>
                </a:solidFill>
                <a:uFillTx/>
                <a:latin typeface="Century Gothic" pitchFamily="34"/>
                <a:cs typeface="Lucida Sans Unicode" pitchFamily="2"/>
              </a:rPr>
              <a:t>Thank You!</a:t>
            </a: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cs typeface="Lucida Sans Unicode" pitchFamily="2"/>
              </a:rPr>
              <a:t>Thank you to University of Houston Clear Lake and it’s students </a:t>
            </a: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cs typeface="Lucida Sans Unicode" pitchFamily="2"/>
              </a:rPr>
              <a:t>for reviewing a real world example!</a:t>
            </a: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entury Gothic" pitchFamily="34"/>
                <a:cs typeface="Lucida Sans Unicode" pitchFamily="2"/>
              </a:rPr>
              <a:t>Special thank you to Dr. </a:t>
            </a:r>
            <a:r>
              <a:rPr lang="en-US" sz="1600" b="1" i="0" u="none" strike="noStrike" kern="1200" cap="none" spc="0" baseline="0" dirty="0" err="1">
                <a:solidFill>
                  <a:srgbClr val="000000"/>
                </a:solidFill>
                <a:uFillTx/>
                <a:latin typeface="Century Gothic" pitchFamily="34"/>
                <a:cs typeface="Lucida Sans Unicode" pitchFamily="2"/>
              </a:rPr>
              <a:t>Chhikara</a:t>
            </a:r>
            <a:r>
              <a:rPr lang="en-US" sz="1600" b="1" i="0" u="none" strike="noStrike" kern="1200" cap="none" spc="0" baseline="0" dirty="0" smtClean="0">
                <a:solidFill>
                  <a:srgbClr val="000000"/>
                </a:solidFill>
                <a:uFillTx/>
                <a:latin typeface="Century Gothic" pitchFamily="34"/>
                <a:cs typeface="Lucida Sans Unicode" pitchFamily="2"/>
              </a:rPr>
              <a:t>!</a:t>
            </a:r>
            <a:endParaRPr lang="en-US" sz="1600" b="0"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Century Gothic" pitchFamily="34"/>
                <a:cs typeface="Lucida Sans Unicode" pitchFamily="2"/>
              </a:rPr>
              <a:t>Mary </a:t>
            </a:r>
            <a:r>
              <a:rPr lang="en-US" sz="1600" b="0" i="0" u="none" strike="noStrike" kern="1200" cap="none" spc="0" baseline="0" dirty="0" smtClean="0">
                <a:solidFill>
                  <a:srgbClr val="000000"/>
                </a:solidFill>
                <a:uFillTx/>
                <a:latin typeface="Century Gothic" pitchFamily="34"/>
                <a:cs typeface="Lucida Sans Unicode" pitchFamily="2"/>
              </a:rPr>
              <a:t>McGraw Gross</a:t>
            </a:r>
            <a:r>
              <a:rPr lang="en-US" sz="1600" b="0" i="0" u="none" strike="noStrike" kern="1200" cap="none" spc="0" baseline="0" dirty="0">
                <a:solidFill>
                  <a:srgbClr val="000000"/>
                </a:solidFill>
                <a:uFillTx/>
                <a:latin typeface="Century Gothic" pitchFamily="34"/>
                <a:cs typeface="Lucida Sans Unicode" pitchFamily="2"/>
              </a:rPr>
              <a:t>, M.S. </a:t>
            </a:r>
            <a:r>
              <a:rPr lang="en-US" sz="1600" b="0" i="0" u="none" strike="noStrike" kern="1200" cap="none" spc="0" baseline="0" dirty="0" smtClean="0">
                <a:solidFill>
                  <a:srgbClr val="000000"/>
                </a:solidFill>
                <a:uFillTx/>
                <a:latin typeface="Century Gothic" pitchFamily="34"/>
                <a:cs typeface="Lucida Sans Unicode" pitchFamily="2"/>
              </a:rPr>
              <a:t>Statistics &amp; Cynthia McMurray, M.S. Public Administration</a:t>
            </a:r>
            <a:r>
              <a:rPr lang="en-US" sz="1600" b="0" i="0" u="none" strike="noStrike" kern="1200" cap="none" spc="0" dirty="0" smtClean="0">
                <a:solidFill>
                  <a:srgbClr val="000000"/>
                </a:solidFill>
                <a:uFillTx/>
                <a:latin typeface="Century Gothic" pitchFamily="34"/>
                <a:cs typeface="Lucida Sans Unicode" pitchFamily="2"/>
              </a:rPr>
              <a:t> </a:t>
            </a:r>
            <a:endParaRPr lang="en-US" sz="1600" b="0"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600" dirty="0">
              <a:solidFill>
                <a:srgbClr val="000000"/>
              </a:solidFill>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1" i="0" u="none" strike="noStrike" kern="1200" cap="none" spc="0" baseline="0" dirty="0" smtClean="0">
                <a:solidFill>
                  <a:srgbClr val="000000"/>
                </a:solidFill>
                <a:uFillTx/>
                <a:latin typeface="Century Gothic" pitchFamily="34"/>
                <a:cs typeface="Lucida Sans Unicode" pitchFamily="2"/>
              </a:rPr>
              <a:t>Statistics </a:t>
            </a:r>
            <a:r>
              <a:rPr lang="en-US" sz="1600" b="1" i="0" u="none" strike="noStrike" kern="1200" cap="none" spc="0" baseline="0" dirty="0">
                <a:solidFill>
                  <a:srgbClr val="000000"/>
                </a:solidFill>
                <a:uFillTx/>
                <a:latin typeface="Century Gothic" pitchFamily="34"/>
                <a:cs typeface="Lucida Sans Unicode" pitchFamily="2"/>
              </a:rPr>
              <a:t>Without Borders</a:t>
            </a: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entury Gothic" pitchFamily="34"/>
                <a:cs typeface="Lucida Sans Unicode" pitchFamily="2"/>
              </a:rPr>
              <a:t>American Statistical Association</a:t>
            </a: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entury Gothic" pitchFamily="34"/>
                <a:cs typeface="Lucida Sans Unicode" pitchFamily="2"/>
                <a:hlinkClick r:id="rId2"/>
              </a:rPr>
              <a:t>www.statisticswithoutborders.com</a:t>
            </a:r>
            <a:endParaRPr lang="en-US" sz="1600" b="1"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600" b="1" i="0" u="none" strike="noStrike" kern="1200" cap="none" spc="0" baseline="0" dirty="0">
                <a:solidFill>
                  <a:srgbClr val="000000"/>
                </a:solidFill>
                <a:uFillTx/>
                <a:latin typeface="Century Gothic" pitchFamily="34"/>
                <a:cs typeface="Lucida Sans Unicode" pitchFamily="2"/>
                <a:hlinkClick r:id="rId3"/>
              </a:rPr>
              <a:t>mary.mcgrawgross@statisticswithoutborders.com</a:t>
            </a:r>
            <a:endParaRPr lang="en-US" sz="1600" b="1"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entury Gothic" pitchFamily="34"/>
              <a:cs typeface="Lucida Sans Unicode" pitchFamily="2"/>
            </a:endParaRPr>
          </a:p>
          <a:p>
            <a:pPr marL="285750" marR="0" lvl="0" indent="-284158" algn="ctr"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endParaRPr lang="en-US" sz="1800" b="0" i="0" u="none" strike="noStrike" kern="1200" cap="none" spc="0" baseline="0" dirty="0">
              <a:solidFill>
                <a:srgbClr val="000000"/>
              </a:solidFill>
              <a:uFillTx/>
              <a:latin typeface="Century Gothic" pitchFamily="34"/>
              <a:cs typeface="Lucida Sans Unicode" pitchFamily="2"/>
            </a:endParaRPr>
          </a:p>
          <a:p>
            <a:pPr marL="285750" marR="0" lvl="0" indent="-284158" algn="l" defTabSz="1007943" rtl="0" fontAlgn="auto" hangingPunct="0">
              <a:lnSpc>
                <a:spcPct val="93000"/>
              </a:lnSpc>
              <a:spcBef>
                <a:spcPts val="0"/>
              </a:spcBef>
              <a:spcAft>
                <a:spcPts val="1425"/>
              </a:spcAft>
              <a:buNone/>
              <a:tabLst>
                <a:tab pos="285750"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Century Gothic" pitchFamily="34"/>
                <a:cs typeface="Lucida Sans Unicode" pitchFamily="2"/>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544516" y="1036636"/>
            <a:ext cx="8601075" cy="5909447"/>
          </a:xfrm>
        </p:spPr>
        <p:txBody>
          <a:bodyPr>
            <a:spAutoFit/>
          </a:bodyPr>
          <a:lstStyle/>
          <a:p>
            <a:pPr marL="458635" lvl="0" indent="-457200" hangingPunct="0">
              <a:lnSpc>
                <a:spcPct val="93000"/>
              </a:lnSpc>
              <a:spcBef>
                <a:spcPts val="0"/>
              </a:spcBef>
              <a:spcAft>
                <a:spcPts val="1425"/>
              </a:spcAft>
              <a:buFont typeface="Wingdings" pitchFamily="2"/>
              <a:buChar char="§"/>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2800" b="1">
                <a:solidFill>
                  <a:srgbClr val="74A510"/>
                </a:solidFill>
                <a:latin typeface="Calibri" pitchFamily="34"/>
                <a:cs typeface="Lucida Sans Unicode" pitchFamily="2"/>
              </a:rPr>
              <a:t>Statistics Without Borders</a:t>
            </a:r>
          </a:p>
          <a:p>
            <a:pPr marL="858603" lvl="1" indent="-457200" hangingPunct="0">
              <a:lnSpc>
                <a:spcPct val="93000"/>
              </a:lnSpc>
              <a:spcBef>
                <a:spcPts val="0"/>
              </a:spcBef>
              <a:spcAft>
                <a:spcPts val="1135"/>
              </a:spcAft>
              <a:buClr>
                <a:srgbClr val="000000"/>
              </a:buClr>
              <a:buSzPct val="100000"/>
              <a:buFont typeface="Wingdings" pitchFamily="2"/>
              <a:buChar char="§"/>
              <a:tabLst>
                <a:tab pos="742685"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Overview</a:t>
            </a:r>
          </a:p>
          <a:p>
            <a:pPr marL="858603" lvl="1" indent="-457200" hangingPunct="0">
              <a:lnSpc>
                <a:spcPct val="93000"/>
              </a:lnSpc>
              <a:spcBef>
                <a:spcPts val="0"/>
              </a:spcBef>
              <a:spcAft>
                <a:spcPts val="1135"/>
              </a:spcAft>
              <a:buClr>
                <a:srgbClr val="000000"/>
              </a:buClr>
              <a:buSzPct val="100000"/>
              <a:buFont typeface="Wingdings" pitchFamily="2"/>
              <a:buChar char="§"/>
              <a:tabLst>
                <a:tab pos="742685"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Expertise</a:t>
            </a:r>
          </a:p>
          <a:p>
            <a:pPr marL="858603" lvl="1" indent="-457200" hangingPunct="0">
              <a:lnSpc>
                <a:spcPct val="93000"/>
              </a:lnSpc>
              <a:spcBef>
                <a:spcPts val="0"/>
              </a:spcBef>
              <a:spcAft>
                <a:spcPts val="1135"/>
              </a:spcAft>
              <a:buClr>
                <a:srgbClr val="000000"/>
              </a:buClr>
              <a:buSzPct val="100000"/>
              <a:buFont typeface="Wingdings" pitchFamily="2"/>
              <a:buChar char="§"/>
              <a:tabLst>
                <a:tab pos="742685"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Project Examples</a:t>
            </a:r>
          </a:p>
          <a:p>
            <a:pPr marL="858603" lvl="1" indent="-457200" hangingPunct="0">
              <a:lnSpc>
                <a:spcPct val="93000"/>
              </a:lnSpc>
              <a:spcBef>
                <a:spcPts val="0"/>
              </a:spcBef>
              <a:spcAft>
                <a:spcPts val="1135"/>
              </a:spcAft>
              <a:buClr>
                <a:srgbClr val="000000"/>
              </a:buClr>
              <a:buSzPct val="100000"/>
              <a:buFont typeface="Wingdings" pitchFamily="2"/>
              <a:buChar char="§"/>
              <a:tabLst>
                <a:tab pos="742685"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Education</a:t>
            </a:r>
          </a:p>
          <a:p>
            <a:pPr marL="401403" lvl="1" indent="0" hangingPunct="0">
              <a:lnSpc>
                <a:spcPct val="93000"/>
              </a:lnSpc>
              <a:spcBef>
                <a:spcPts val="0"/>
              </a:spcBef>
              <a:spcAft>
                <a:spcPts val="1135"/>
              </a:spcAft>
              <a:buNone/>
              <a:tabLst>
                <a:tab pos="742684"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endParaRPr lang="en-US" sz="2800">
              <a:solidFill>
                <a:srgbClr val="000000"/>
              </a:solidFill>
              <a:latin typeface="Calibri" pitchFamily="34"/>
              <a:cs typeface="Lucida Sans Unicode" pitchFamily="2"/>
            </a:endParaRPr>
          </a:p>
          <a:p>
            <a:pPr marL="458635" lvl="0" indent="-457200" hangingPunct="0">
              <a:lnSpc>
                <a:spcPct val="93000"/>
              </a:lnSpc>
              <a:spcBef>
                <a:spcPts val="0"/>
              </a:spcBef>
              <a:spcAft>
                <a:spcPts val="1425"/>
              </a:spcAft>
              <a:buFont typeface="Wingdings" pitchFamily="2"/>
              <a:buChar char="§"/>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2800" b="1">
                <a:solidFill>
                  <a:srgbClr val="74A510"/>
                </a:solidFill>
                <a:latin typeface="Calibri" pitchFamily="34"/>
                <a:cs typeface="Lucida Sans Unicode" pitchFamily="2"/>
              </a:rPr>
              <a:t>Real World Questions</a:t>
            </a:r>
          </a:p>
          <a:p>
            <a:pPr marL="858603" lvl="1" indent="-457200" hangingPunct="0">
              <a:lnSpc>
                <a:spcPct val="93000"/>
              </a:lnSpc>
              <a:spcBef>
                <a:spcPts val="0"/>
              </a:spcBef>
              <a:spcAft>
                <a:spcPts val="1135"/>
              </a:spcAft>
              <a:buClr>
                <a:srgbClr val="000000"/>
              </a:buClr>
              <a:buSzPct val="100000"/>
              <a:buFont typeface="Wingdings" pitchFamily="2"/>
              <a:buChar char="§"/>
              <a:tabLst>
                <a:tab pos="742685"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Crime &amp; Health Data Example</a:t>
            </a:r>
          </a:p>
          <a:p>
            <a:pPr marL="1160986" lvl="2" indent="-457200" hangingPunct="0">
              <a:lnSpc>
                <a:spcPct val="93000"/>
              </a:lnSpc>
              <a:spcBef>
                <a:spcPts val="0"/>
              </a:spcBef>
              <a:spcAft>
                <a:spcPts val="1135"/>
              </a:spcAft>
              <a:buClr>
                <a:srgbClr val="000000"/>
              </a:buClr>
              <a:buSzPct val="100000"/>
              <a:buFont typeface="Arial" pitchFamily="34"/>
              <a:buChar char="•"/>
              <a:tabLst>
                <a:tab pos="742685" algn="l"/>
                <a:tab pos="914044"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Population</a:t>
            </a:r>
          </a:p>
          <a:p>
            <a:pPr marL="1160986" lvl="2" indent="-457200" hangingPunct="0">
              <a:lnSpc>
                <a:spcPct val="93000"/>
              </a:lnSpc>
              <a:spcBef>
                <a:spcPts val="0"/>
              </a:spcBef>
              <a:spcAft>
                <a:spcPts val="1135"/>
              </a:spcAft>
              <a:buClr>
                <a:srgbClr val="000000"/>
              </a:buClr>
              <a:buSzPct val="100000"/>
              <a:buFont typeface="Arial" pitchFamily="34"/>
              <a:buChar char="•"/>
              <a:tabLst>
                <a:tab pos="742685" algn="l"/>
                <a:tab pos="914044"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Sampling &amp; Weighting</a:t>
            </a:r>
            <a:endParaRPr lang="en-US" sz="2800">
              <a:solidFill>
                <a:srgbClr val="000000"/>
              </a:solidFill>
              <a:latin typeface="Arial" pitchFamily="18"/>
              <a:cs typeface="Lucida Sans Unicode" pitchFamily="2"/>
            </a:endParaRPr>
          </a:p>
          <a:p>
            <a:pPr marL="1160986" lvl="2" indent="-457200" hangingPunct="0">
              <a:lnSpc>
                <a:spcPct val="93000"/>
              </a:lnSpc>
              <a:spcBef>
                <a:spcPts val="0"/>
              </a:spcBef>
              <a:spcAft>
                <a:spcPts val="1135"/>
              </a:spcAft>
              <a:buClr>
                <a:srgbClr val="000000"/>
              </a:buClr>
              <a:buSzPct val="100000"/>
              <a:buFont typeface="Arial" pitchFamily="34"/>
              <a:buChar char="•"/>
              <a:tabLst>
                <a:tab pos="742685" algn="l"/>
                <a:tab pos="914044"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r>
              <a:rPr lang="en-US">
                <a:solidFill>
                  <a:srgbClr val="000000"/>
                </a:solidFill>
                <a:latin typeface="Calibri" pitchFamily="34"/>
                <a:cs typeface="Lucida Sans Unicode" pitchFamily="2"/>
              </a:rPr>
              <a:t>Comparisons</a:t>
            </a:r>
          </a:p>
          <a:p>
            <a:pPr marL="703786" lvl="2" indent="0" hangingPunct="0">
              <a:lnSpc>
                <a:spcPct val="93000"/>
              </a:lnSpc>
              <a:spcBef>
                <a:spcPts val="0"/>
              </a:spcBef>
              <a:spcAft>
                <a:spcPts val="1135"/>
              </a:spcAft>
              <a:buNone/>
              <a:tabLst>
                <a:tab pos="742684" algn="l"/>
                <a:tab pos="914043" algn="l"/>
                <a:tab pos="1371243" algn="l"/>
                <a:tab pos="1828443" algn="l"/>
                <a:tab pos="2285643" algn="l"/>
                <a:tab pos="2742843" algn="l"/>
                <a:tab pos="3200043" algn="l"/>
                <a:tab pos="3657243" algn="l"/>
                <a:tab pos="4114443" algn="l"/>
                <a:tab pos="4571643" algn="l"/>
                <a:tab pos="5028843" algn="l"/>
                <a:tab pos="5486043" algn="l"/>
                <a:tab pos="5943243" algn="l"/>
                <a:tab pos="6400443" algn="l"/>
                <a:tab pos="6857643" algn="l"/>
                <a:tab pos="7314843" algn="l"/>
                <a:tab pos="7772043" algn="l"/>
                <a:tab pos="8229243" algn="l"/>
                <a:tab pos="8686443" algn="l"/>
                <a:tab pos="9143643" algn="l"/>
                <a:tab pos="9600843" algn="l"/>
              </a:tabLst>
            </a:pPr>
            <a:endParaRPr lang="en-US">
              <a:solidFill>
                <a:srgbClr val="000000"/>
              </a:solidFill>
              <a:latin typeface="Calibri" pitchFamily="34"/>
              <a:cs typeface="Lucida Sans Unicode" pitchFamily="2"/>
            </a:endParaRPr>
          </a:p>
        </p:txBody>
      </p:sp>
      <p:sp>
        <p:nvSpPr>
          <p:cNvPr id="3" name="TextBox 5"/>
          <p:cNvSpPr txBox="1"/>
          <p:nvPr/>
        </p:nvSpPr>
        <p:spPr>
          <a:xfrm>
            <a:off x="5116516" y="2780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Presentation Outline</a:t>
            </a:r>
          </a:p>
        </p:txBody>
      </p:sp>
      <p:pic>
        <p:nvPicPr>
          <p:cNvPr id="4" name="Picture 6"/>
          <p:cNvPicPr>
            <a:picLocks noChangeAspect="1"/>
          </p:cNvPicPr>
          <p:nvPr/>
        </p:nvPicPr>
        <p:blipFill>
          <a:blip r:embed="rId3"/>
          <a:stretch>
            <a:fillRect/>
          </a:stretch>
        </p:blipFill>
        <p:spPr>
          <a:xfrm>
            <a:off x="5547006" y="1341433"/>
            <a:ext cx="3513664" cy="4952993"/>
          </a:xfrm>
          <a:prstGeom prst="rect">
            <a:avLst/>
          </a:prstGeom>
          <a:noFill/>
          <a:ln w="9528">
            <a:solidFill>
              <a:srgbClr val="000000"/>
            </a:solidFill>
            <a:prstDash val="soli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Subtitle 2"/>
          <p:cNvSpPr txBox="1">
            <a:spLocks noGrp="1"/>
          </p:cNvSpPr>
          <p:nvPr>
            <p:ph type="subTitle" idx="4294967295"/>
          </p:nvPr>
        </p:nvSpPr>
        <p:spPr>
          <a:xfrm>
            <a:off x="591735" y="967901"/>
            <a:ext cx="9049542" cy="4564538"/>
          </a:xfrm>
        </p:spPr>
        <p:txBody>
          <a:bodyPr anchor="ctr">
            <a:spAutoFit/>
          </a:bodyPr>
          <a:lstStyle/>
          <a:p>
            <a:pPr lvl="0">
              <a:buNone/>
            </a:pPr>
            <a:r>
              <a:rPr lang="en-US" b="1"/>
              <a:t>	</a:t>
            </a:r>
            <a:r>
              <a:rPr lang="en-US" sz="1800" b="1"/>
              <a:t>Statistics Without Borders (SWB) </a:t>
            </a:r>
            <a:r>
              <a:rPr lang="en-US" sz="1800"/>
              <a:t>is an apolitical Outreach Group of the </a:t>
            </a:r>
            <a:r>
              <a:rPr lang="en-US" sz="1800" b="1"/>
              <a:t>American Statistical Association (ASA).</a:t>
            </a:r>
          </a:p>
          <a:p>
            <a:pPr lvl="0">
              <a:spcBef>
                <a:spcPts val="400"/>
              </a:spcBef>
              <a:buNone/>
            </a:pPr>
            <a:endParaRPr lang="en-US" sz="1800" b="1"/>
          </a:p>
          <a:p>
            <a:pPr marL="532793" lvl="0" indent="-457200">
              <a:spcBef>
                <a:spcPts val="400"/>
              </a:spcBef>
              <a:buFont typeface="Arial" pitchFamily="34"/>
              <a:buChar char="•"/>
            </a:pPr>
            <a:r>
              <a:rPr lang="en-US" sz="1800"/>
              <a:t>Founded in 2008 an international outreach group</a:t>
            </a:r>
            <a:endParaRPr lang="en-US" sz="1800" b="1"/>
          </a:p>
          <a:p>
            <a:pPr marL="532793" lvl="0" indent="-457200">
              <a:spcBef>
                <a:spcPts val="400"/>
              </a:spcBef>
              <a:buFont typeface="Arial" pitchFamily="34"/>
              <a:buChar char="•"/>
            </a:pPr>
            <a:r>
              <a:rPr lang="en-US" sz="1800"/>
              <a:t>Comprised of over 500 volunteers</a:t>
            </a:r>
          </a:p>
          <a:p>
            <a:pPr marL="532793" lvl="0" indent="-457200">
              <a:spcBef>
                <a:spcPts val="400"/>
              </a:spcBef>
              <a:buFont typeface="Arial" pitchFamily="34"/>
              <a:buChar char="•"/>
            </a:pPr>
            <a:r>
              <a:rPr lang="en-US" sz="1800"/>
              <a:t>Provides </a:t>
            </a:r>
            <a:r>
              <a:rPr lang="en-US" sz="1800" i="1"/>
              <a:t>pro bono </a:t>
            </a:r>
            <a:r>
              <a:rPr lang="en-US" sz="1800"/>
              <a:t>statistical consulting to organizations and government agencies (particularly those who are unable to afford statistical help)</a:t>
            </a:r>
          </a:p>
          <a:p>
            <a:pPr marL="532793" lvl="0" indent="-457200">
              <a:spcBef>
                <a:spcPts val="400"/>
              </a:spcBef>
              <a:buFont typeface="Arial" pitchFamily="34"/>
              <a:buChar char="•"/>
            </a:pPr>
            <a:r>
              <a:rPr lang="en-US" sz="1800"/>
              <a:t>Promotes the use of statistics to improve the health and well-being of all people </a:t>
            </a:r>
          </a:p>
          <a:p>
            <a:pPr marL="532793" lvl="0" indent="-457200">
              <a:spcBef>
                <a:spcPts val="400"/>
              </a:spcBef>
              <a:buFont typeface="Arial" pitchFamily="34"/>
              <a:buChar char="•"/>
            </a:pPr>
            <a:r>
              <a:rPr lang="en-US" sz="1800"/>
              <a:t>Entails a vision to achieve and implement the best statistical practice in the service of others</a:t>
            </a:r>
          </a:p>
          <a:p>
            <a:pPr marL="532793" lvl="0" indent="-457200">
              <a:buFont typeface="Arial" pitchFamily="34"/>
              <a:buChar char="•"/>
            </a:pPr>
            <a:endParaRPr lang="en-US"/>
          </a:p>
          <a:p>
            <a:pPr lvl="0" indent="-341281">
              <a:buNone/>
            </a:pPr>
            <a:endParaRPr lang="en-US"/>
          </a:p>
        </p:txBody>
      </p:sp>
      <p:sp>
        <p:nvSpPr>
          <p:cNvPr id="3" name="TextBox 5"/>
          <p:cNvSpPr txBox="1"/>
          <p:nvPr/>
        </p:nvSpPr>
        <p:spPr>
          <a:xfrm>
            <a:off x="5116516" y="27806"/>
            <a:ext cx="388620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Statistics Without Borders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Overview</a:t>
            </a:r>
          </a:p>
        </p:txBody>
      </p:sp>
      <p:pic>
        <p:nvPicPr>
          <p:cNvPr id="4" name="Picture 2"/>
          <p:cNvPicPr>
            <a:picLocks noChangeAspect="1"/>
          </p:cNvPicPr>
          <p:nvPr/>
        </p:nvPicPr>
        <p:blipFill>
          <a:blip r:embed="rId3"/>
          <a:srcRect/>
          <a:stretch>
            <a:fillRect/>
          </a:stretch>
        </p:blipFill>
        <p:spPr>
          <a:xfrm>
            <a:off x="5006623" y="4618040"/>
            <a:ext cx="4105976" cy="2293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extBox 5"/>
          <p:cNvSpPr txBox="1"/>
          <p:nvPr/>
        </p:nvSpPr>
        <p:spPr>
          <a:xfrm>
            <a:off x="5116516" y="27806"/>
            <a:ext cx="388620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Statistics Without Borders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Expertise</a:t>
            </a:r>
          </a:p>
        </p:txBody>
      </p:sp>
      <p:sp>
        <p:nvSpPr>
          <p:cNvPr id="3" name="Subtitle 2"/>
          <p:cNvSpPr txBox="1"/>
          <p:nvPr/>
        </p:nvSpPr>
        <p:spPr>
          <a:xfrm>
            <a:off x="544516" y="3446428"/>
            <a:ext cx="9049542" cy="982019"/>
          </a:xfrm>
          <a:prstGeom prst="rect">
            <a:avLst/>
          </a:prstGeom>
          <a:noFill/>
          <a:ln>
            <a:noFill/>
          </a:ln>
        </p:spPr>
        <p:txBody>
          <a:bodyPr vert="horz" wrap="square" lIns="100794" tIns="50392" rIns="100794" bIns="50392" anchor="ctr" anchorCtr="0" compatLnSpc="1">
            <a:spAutoFit/>
          </a:bodyPr>
          <a:lstStyle/>
          <a:p>
            <a:pPr marL="377976" marR="0" lvl="0" indent="-302382" algn="l" defTabSz="1007943"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2600" b="1" i="0" u="none" strike="noStrike" kern="1200" cap="none" spc="0" baseline="0">
                <a:solidFill>
                  <a:srgbClr val="3E3D2D"/>
                </a:solidFill>
                <a:uFillTx/>
                <a:latin typeface="Century Gothic"/>
              </a:rPr>
              <a:t>	</a:t>
            </a:r>
            <a:endParaRPr lang="en-US" sz="2600" b="0" i="0" u="none" strike="noStrike" kern="1200" cap="none" spc="0" baseline="0">
              <a:solidFill>
                <a:srgbClr val="3E3D2D"/>
              </a:solidFill>
              <a:uFillTx/>
              <a:latin typeface="Century Gothic"/>
            </a:endParaRPr>
          </a:p>
          <a:p>
            <a:pPr marL="377976" marR="0" lvl="0" indent="-341281" algn="l" defTabSz="1007943"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US" sz="2600" b="0" i="0" u="none" strike="noStrike" kern="1200" cap="none" spc="0" baseline="0">
              <a:solidFill>
                <a:srgbClr val="3E3D2D"/>
              </a:solidFill>
              <a:uFillTx/>
              <a:latin typeface="Century Gothic"/>
            </a:endParaRPr>
          </a:p>
        </p:txBody>
      </p:sp>
      <p:sp>
        <p:nvSpPr>
          <p:cNvPr id="4" name="TextBox 7"/>
          <p:cNvSpPr txBox="1"/>
          <p:nvPr/>
        </p:nvSpPr>
        <p:spPr>
          <a:xfrm>
            <a:off x="611587" y="826480"/>
            <a:ext cx="8915400" cy="52398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rPr>
              <a:t>Due to the extensive expertise and experience that our volunteers encompass, Statistics Without Borders can help organizations and agencies with many areas of projects including but not limited to*: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Research and Evaluation Design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Exploratory Data Analysis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Field Work (International &amp; Domestic)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Survey Design and Methodology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Survey and Non-Survey Sampling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Scale Indicators Development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Advanced Data Statistical Analysis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Publications Submission Analysis Review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Program Evaluation and Review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Programming and Databases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Data Collection Tools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Preliminary Research Consulting </a:t>
            </a:r>
            <a:endParaRPr lang="en-US" sz="1800" b="0" i="0" u="none" strike="noStrike" kern="1200" cap="none" spc="0" baseline="0">
              <a:solidFill>
                <a:srgbClr val="000000"/>
              </a:solidFill>
              <a:uFillTx/>
              <a:latin typeface="Century Gothic"/>
            </a:endParaRPr>
          </a:p>
          <a:p>
            <a:pPr marL="285750" marR="0" lvl="0" indent="-285750" algn="l" defTabSz="9144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1" u="none" strike="noStrike" kern="1200" cap="none" spc="0" baseline="0">
                <a:solidFill>
                  <a:srgbClr val="000000"/>
                </a:solidFill>
                <a:uFillTx/>
                <a:latin typeface="Century Gothic"/>
              </a:rPr>
              <a:t>Hard to Research Population Analysis </a:t>
            </a:r>
            <a:endParaRPr lang="en-US" sz="1800" b="0" i="0" u="none" strike="noStrike" kern="1200" cap="none" spc="0" baseline="0">
              <a:solidFill>
                <a:srgbClr val="00000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1" u="none" strike="noStrike" kern="1200" cap="none" spc="0" baseline="0">
                <a:solidFill>
                  <a:srgbClr val="000000"/>
                </a:solidFill>
                <a:uFillTx/>
                <a:latin typeface="Century Gothic"/>
              </a:rPr>
              <a:t>*These are just a sample of how our expert volunteers can help organizations. </a:t>
            </a:r>
            <a:endParaRPr lang="en-US" sz="1050" b="0" i="0" u="none" strike="noStrike" kern="1200" cap="none" spc="0" baseline="0">
              <a:solidFill>
                <a:srgbClr val="000000"/>
              </a:solidFill>
              <a:uFillTx/>
              <a:latin typeface="Century Gothic"/>
            </a:endParaRPr>
          </a:p>
        </p:txBody>
      </p:sp>
      <p:pic>
        <p:nvPicPr>
          <p:cNvPr id="5" name="Picture 2"/>
          <p:cNvPicPr>
            <a:picLocks noChangeAspect="1"/>
          </p:cNvPicPr>
          <p:nvPr/>
        </p:nvPicPr>
        <p:blipFill>
          <a:blip r:embed="rId3"/>
          <a:srcRect/>
          <a:stretch>
            <a:fillRect/>
          </a:stretch>
        </p:blipFill>
        <p:spPr>
          <a:xfrm>
            <a:off x="1306513" y="6077632"/>
            <a:ext cx="1371600" cy="1029797"/>
          </a:xfrm>
          <a:prstGeom prst="rect">
            <a:avLst/>
          </a:prstGeom>
          <a:noFill/>
          <a:ln>
            <a:noFill/>
          </a:ln>
        </p:spPr>
      </p:pic>
      <p:pic>
        <p:nvPicPr>
          <p:cNvPr id="6" name="Picture 3"/>
          <p:cNvPicPr>
            <a:picLocks noChangeAspect="1"/>
          </p:cNvPicPr>
          <p:nvPr/>
        </p:nvPicPr>
        <p:blipFill>
          <a:blip r:embed="rId4"/>
          <a:srcRect/>
          <a:stretch>
            <a:fillRect/>
          </a:stretch>
        </p:blipFill>
        <p:spPr>
          <a:xfrm>
            <a:off x="4535488" y="6032534"/>
            <a:ext cx="1369405" cy="1072700"/>
          </a:xfrm>
          <a:prstGeom prst="rect">
            <a:avLst/>
          </a:prstGeom>
          <a:noFill/>
          <a:ln>
            <a:noFill/>
          </a:ln>
        </p:spPr>
      </p:pic>
      <p:pic>
        <p:nvPicPr>
          <p:cNvPr id="7" name="Picture 4"/>
          <p:cNvPicPr>
            <a:picLocks noChangeAspect="1"/>
          </p:cNvPicPr>
          <p:nvPr/>
        </p:nvPicPr>
        <p:blipFill>
          <a:blip r:embed="rId5"/>
          <a:srcRect/>
          <a:stretch>
            <a:fillRect/>
          </a:stretch>
        </p:blipFill>
        <p:spPr>
          <a:xfrm>
            <a:off x="7531958" y="6032534"/>
            <a:ext cx="1318345" cy="10748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20713" y="841778"/>
            <a:ext cx="8839203" cy="6334313"/>
          </a:xfrm>
        </p:spPr>
        <p:txBody>
          <a:bodyPr>
            <a:spAutoFit/>
          </a:bodyPr>
          <a:lstStyle/>
          <a:p>
            <a:pPr marL="55558" lvl="0" indent="-55558" hangingPunct="0">
              <a:lnSpc>
                <a:spcPct val="93000"/>
              </a:lnSpc>
              <a:spcBef>
                <a:spcPts val="0"/>
              </a:spcBef>
              <a:spcAft>
                <a:spcPts val="1425"/>
              </a:spcAft>
              <a:buNone/>
              <a:tabLst>
                <a:tab pos="55558" algn="l"/>
                <a:tab pos="455608" algn="l"/>
                <a:tab pos="912808" algn="l"/>
                <a:tab pos="1370007" algn="l"/>
                <a:tab pos="1827207"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400">
                <a:solidFill>
                  <a:srgbClr val="000000"/>
                </a:solidFill>
                <a:cs typeface="Lucida Sans Unicode" pitchFamily="2"/>
              </a:rPr>
              <a:t> </a:t>
            </a:r>
            <a:r>
              <a:rPr lang="en-US" sz="1300" b="1">
                <a:solidFill>
                  <a:srgbClr val="000000"/>
                </a:solidFill>
                <a:cs typeface="Lucida Sans Unicode" pitchFamily="2"/>
              </a:rPr>
              <a:t>Statistics Without Borders </a:t>
            </a:r>
            <a:r>
              <a:rPr lang="en-US" sz="1300">
                <a:solidFill>
                  <a:srgbClr val="000000"/>
                </a:solidFill>
                <a:cs typeface="Lucida Sans Unicode" pitchFamily="2"/>
              </a:rPr>
              <a:t>has worked on an extensive list of projects with a variety of organizations, agencies and governments. Due to our extensive list, a few have been listed.</a:t>
            </a:r>
          </a:p>
          <a:p>
            <a:pPr marL="231772" lvl="0" indent="-231772" hangingPunct="0">
              <a:lnSpc>
                <a:spcPct val="93000"/>
              </a:lnSpc>
              <a:spcBef>
                <a:spcPts val="0"/>
              </a:spcBef>
              <a:spcAft>
                <a:spcPts val="1425"/>
              </a:spcAft>
              <a:buFont typeface="Wingdings" pitchFamily="2"/>
              <a:buChar char="q"/>
              <a:tabLst>
                <a:tab pos="176214" algn="l"/>
                <a:tab pos="455607"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b="1">
                <a:solidFill>
                  <a:srgbClr val="000000"/>
                </a:solidFill>
                <a:cs typeface="Lucida Sans Unicode" pitchFamily="2"/>
              </a:rPr>
              <a:t>Millennium Villages Project in Rural Africa </a:t>
            </a:r>
            <a:endParaRPr lang="en-US" sz="1300">
              <a:solidFill>
                <a:srgbClr val="000000"/>
              </a:solidFill>
              <a:cs typeface="Lucida Sans Unicode" pitchFamily="2"/>
            </a:endParaRPr>
          </a:p>
          <a:p>
            <a:pPr marL="231772" lvl="0" indent="-231772" hangingPunct="0">
              <a:lnSpc>
                <a:spcPct val="93000"/>
              </a:lnSpc>
              <a:spcBef>
                <a:spcPts val="0"/>
              </a:spcBef>
              <a:spcAft>
                <a:spcPts val="1425"/>
              </a:spcAft>
              <a:buNone/>
              <a:tabLst>
                <a:tab pos="176214" algn="l"/>
                <a:tab pos="231772"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a:solidFill>
                  <a:srgbClr val="000000"/>
                </a:solidFill>
                <a:cs typeface="Lucida Sans Unicode" pitchFamily="2"/>
              </a:rPr>
              <a:t>	 SWB is worked on the Millennium Villages Project (</a:t>
            </a:r>
            <a:r>
              <a:rPr lang="en-US" sz="1300" b="1">
                <a:solidFill>
                  <a:srgbClr val="000000"/>
                </a:solidFill>
                <a:cs typeface="Lucida Sans Unicode" pitchFamily="2"/>
              </a:rPr>
              <a:t>www.millenniumvillages.org</a:t>
            </a:r>
            <a:r>
              <a:rPr lang="en-US" sz="1300">
                <a:solidFill>
                  <a:srgbClr val="000000"/>
                </a:solidFill>
                <a:cs typeface="Lucida Sans Unicode" pitchFamily="2"/>
              </a:rPr>
              <a:t>) with researchers from Columbia University’s Earth Institute. This project was designed to demonstrate how the eight Millennium Development Goals could be met in rural Africa in five to ten years through community led development. SWB worked with  Millennium Villages on a random cluster study of health and development interventions involving 60,000 households in 14 African countries. </a:t>
            </a:r>
          </a:p>
          <a:p>
            <a:pPr marL="171450" lvl="0" indent="-171450" hangingPunct="0">
              <a:lnSpc>
                <a:spcPct val="93000"/>
              </a:lnSpc>
              <a:spcBef>
                <a:spcPts val="0"/>
              </a:spcBef>
              <a:spcAft>
                <a:spcPts val="1425"/>
              </a:spcAft>
              <a:buFont typeface="Wingdings" pitchFamily="2"/>
              <a:buChar char="q"/>
              <a:tabLst>
                <a:tab pos="231772" algn="l"/>
                <a:tab pos="455608"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300" b="1">
                <a:solidFill>
                  <a:srgbClr val="000000"/>
                </a:solidFill>
                <a:cs typeface="Lucida Sans Unicode" pitchFamily="2"/>
              </a:rPr>
              <a:t>Earthquake Assistance in Haiti </a:t>
            </a:r>
            <a:endParaRPr lang="en-US" sz="1300">
              <a:solidFill>
                <a:srgbClr val="000000"/>
              </a:solidFill>
              <a:cs typeface="Lucida Sans Unicode" pitchFamily="2"/>
            </a:endParaRPr>
          </a:p>
          <a:p>
            <a:pPr marL="231772" lvl="0" indent="-231772" hangingPunct="0">
              <a:lnSpc>
                <a:spcPct val="93000"/>
              </a:lnSpc>
              <a:spcBef>
                <a:spcPts val="0"/>
              </a:spcBef>
              <a:spcAft>
                <a:spcPts val="1425"/>
              </a:spcAft>
              <a:buNone/>
              <a:tabLst>
                <a:tab pos="231772"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a:solidFill>
                  <a:srgbClr val="000000"/>
                </a:solidFill>
                <a:cs typeface="Lucida Sans Unicode" pitchFamily="2"/>
              </a:rPr>
              <a:t>	Following the January 2010 earthquake in Haiti, a team of SWB volunteers and SciMetrika* employees visited Haiti to work on a survey to as-sess the economic impact of the disaster. Our goals were to estimate the change in employment status of the Haitian population and to describe and quantify various aspects of the current housing  situation. The survey was cell-phone based and our work was featured on National Public Radio. (</a:t>
            </a:r>
            <a:r>
              <a:rPr lang="en-US" sz="1300" b="1">
                <a:solidFill>
                  <a:srgbClr val="000000"/>
                </a:solidFill>
                <a:cs typeface="Lucida Sans Unicode" pitchFamily="2"/>
              </a:rPr>
              <a:t>http://media.theworld.org/audio/060120109.mp3</a:t>
            </a:r>
            <a:r>
              <a:rPr lang="en-US" sz="1300">
                <a:solidFill>
                  <a:srgbClr val="000000"/>
                </a:solidFill>
                <a:cs typeface="Lucida Sans Unicode" pitchFamily="2"/>
              </a:rPr>
              <a:t>)  *</a:t>
            </a:r>
            <a:r>
              <a:rPr lang="en-US" sz="1300" i="1">
                <a:solidFill>
                  <a:srgbClr val="000000"/>
                </a:solidFill>
                <a:cs typeface="Lucida Sans Unicode" pitchFamily="2"/>
              </a:rPr>
              <a:t>SciMetrika is a health consultancy company based in North Carolina. </a:t>
            </a:r>
            <a:endParaRPr lang="en-US" sz="1300">
              <a:solidFill>
                <a:srgbClr val="000000"/>
              </a:solidFill>
              <a:cs typeface="Lucida Sans Unicode" pitchFamily="2"/>
            </a:endParaRPr>
          </a:p>
          <a:p>
            <a:pPr marL="231772" lvl="0" indent="-231772" hangingPunct="0">
              <a:lnSpc>
                <a:spcPct val="93000"/>
              </a:lnSpc>
              <a:spcBef>
                <a:spcPts val="0"/>
              </a:spcBef>
              <a:spcAft>
                <a:spcPts val="1425"/>
              </a:spcAft>
              <a:buFont typeface="Wingdings" pitchFamily="2"/>
              <a:buChar char="q"/>
              <a:tabLst>
                <a:tab pos="176214" algn="l"/>
                <a:tab pos="461963"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b="1">
                <a:solidFill>
                  <a:srgbClr val="000000"/>
                </a:solidFill>
                <a:cs typeface="Lucida Sans Unicode" pitchFamily="2"/>
              </a:rPr>
              <a:t>AES Language Barriers Disparities in Healthcare </a:t>
            </a:r>
            <a:endParaRPr lang="en-US" sz="1300">
              <a:solidFill>
                <a:srgbClr val="000000"/>
              </a:solidFill>
              <a:cs typeface="Lucida Sans Unicode" pitchFamily="2"/>
            </a:endParaRPr>
          </a:p>
          <a:p>
            <a:pPr marL="231772" lvl="0" indent="-231772" hangingPunct="0">
              <a:lnSpc>
                <a:spcPct val="93000"/>
              </a:lnSpc>
              <a:spcBef>
                <a:spcPts val="0"/>
              </a:spcBef>
              <a:spcAft>
                <a:spcPts val="1425"/>
              </a:spcAft>
              <a:buNone/>
              <a:tabLst>
                <a:tab pos="231772"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a:solidFill>
                  <a:srgbClr val="000000"/>
                </a:solidFill>
                <a:cs typeface="Lucida Sans Unicode" pitchFamily="2"/>
              </a:rPr>
              <a:t>	This year, SWB has taken on an extensive project from the ground up of helping AES World Lanuages and Cultures Institute (</a:t>
            </a:r>
            <a:r>
              <a:rPr lang="en-US" sz="1300" b="1">
                <a:solidFill>
                  <a:srgbClr val="000000"/>
                </a:solidFill>
                <a:cs typeface="Lucida Sans Unicode" pitchFamily="2"/>
              </a:rPr>
              <a:t>www.awlci.org</a:t>
            </a:r>
            <a:r>
              <a:rPr lang="en-US" sz="1300">
                <a:solidFill>
                  <a:srgbClr val="000000"/>
                </a:solidFill>
                <a:cs typeface="Lucida Sans Unicode" pitchFamily="2"/>
              </a:rPr>
              <a:t>) in the development of a research department for health care disparities involving language barriers. </a:t>
            </a:r>
          </a:p>
          <a:p>
            <a:pPr marL="171450" lvl="0" indent="-171450" hangingPunct="0">
              <a:lnSpc>
                <a:spcPct val="93000"/>
              </a:lnSpc>
              <a:spcBef>
                <a:spcPts val="0"/>
              </a:spcBef>
              <a:spcAft>
                <a:spcPts val="1425"/>
              </a:spcAft>
              <a:buFont typeface="Wingdings" pitchFamily="2"/>
              <a:buChar char="q"/>
              <a:tabLst>
                <a:tab pos="231772" algn="l"/>
                <a:tab pos="455608"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r>
              <a:rPr lang="en-US" sz="1300" b="1">
                <a:solidFill>
                  <a:srgbClr val="000000"/>
                </a:solidFill>
                <a:cs typeface="Lucida Sans Unicode" pitchFamily="2"/>
              </a:rPr>
              <a:t>Physicians for Human Rights (PHR) </a:t>
            </a:r>
            <a:endParaRPr lang="en-US" sz="1300">
              <a:solidFill>
                <a:srgbClr val="000000"/>
              </a:solidFill>
              <a:cs typeface="Lucida Sans Unicode" pitchFamily="2"/>
            </a:endParaRPr>
          </a:p>
          <a:p>
            <a:pPr marL="231772" lvl="0" indent="-231772" hangingPunct="0">
              <a:lnSpc>
                <a:spcPct val="93000"/>
              </a:lnSpc>
              <a:spcBef>
                <a:spcPts val="0"/>
              </a:spcBef>
              <a:spcAft>
                <a:spcPts val="1425"/>
              </a:spcAft>
              <a:buNone/>
              <a:tabLst>
                <a:tab pos="231772" algn="l"/>
                <a:tab pos="912807"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300">
                <a:solidFill>
                  <a:srgbClr val="000000"/>
                </a:solidFill>
                <a:cs typeface="Lucida Sans Unicode" pitchFamily="2"/>
              </a:rPr>
              <a:t>	SWB has begun a collaboration with PHR (</a:t>
            </a:r>
            <a:r>
              <a:rPr lang="en-US" sz="1300" b="1">
                <a:solidFill>
                  <a:srgbClr val="000000"/>
                </a:solidFill>
                <a:cs typeface="Lucida Sans Unicode" pitchFamily="2"/>
              </a:rPr>
              <a:t>www.phyisciansforhumanrights.org) </a:t>
            </a:r>
            <a:r>
              <a:rPr lang="en-US" sz="1300">
                <a:solidFill>
                  <a:srgbClr val="000000"/>
                </a:solidFill>
                <a:cs typeface="Lucida Sans Unicode" pitchFamily="2"/>
              </a:rPr>
              <a:t>in providing analysis on pre and post surveys taken by healthcare trainers in several countries. </a:t>
            </a:r>
          </a:p>
          <a:p>
            <a:pPr marL="342717" lvl="0" indent="-342717"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endParaRPr lang="en-US" sz="1300">
              <a:solidFill>
                <a:srgbClr val="000000"/>
              </a:solidFill>
              <a:cs typeface="Lucida Sans Unicode" pitchFamily="2"/>
            </a:endParaRPr>
          </a:p>
          <a:p>
            <a:pPr marL="342717" lvl="0" indent="-342717"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000" b="1" i="1">
                <a:solidFill>
                  <a:srgbClr val="000000"/>
                </a:solidFill>
                <a:cs typeface="Lucida Sans Unicode" pitchFamily="2"/>
              </a:rPr>
              <a:t>*Due to the vast number of projects SWB collaborates on, only a few are listed. </a:t>
            </a:r>
            <a:endParaRPr lang="en-US" sz="1000">
              <a:solidFill>
                <a:srgbClr val="000000"/>
              </a:solidFill>
              <a:cs typeface="Lucida Sans Unicode" pitchFamily="2"/>
            </a:endParaRPr>
          </a:p>
        </p:txBody>
      </p:sp>
      <p:sp>
        <p:nvSpPr>
          <p:cNvPr id="3" name="TextBox 5"/>
          <p:cNvSpPr txBox="1"/>
          <p:nvPr/>
        </p:nvSpPr>
        <p:spPr>
          <a:xfrm>
            <a:off x="5116516" y="27806"/>
            <a:ext cx="388620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Statistics Without Borders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Project Examples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544516" y="1189040"/>
            <a:ext cx="8878888" cy="5740237"/>
          </a:xfrm>
        </p:spPr>
        <p:txBody>
          <a:bodyPr>
            <a:spAutoFit/>
          </a:bodyPr>
          <a:lstStyle/>
          <a:p>
            <a:pPr marL="109535" lvl="0" indent="-107954" hangingPunct="0">
              <a:lnSpc>
                <a:spcPct val="93000"/>
              </a:lnSpc>
              <a:spcBef>
                <a:spcPts val="0"/>
              </a:spcBef>
              <a:spcAft>
                <a:spcPts val="1425"/>
              </a:spcAft>
              <a:buNone/>
              <a:tabLst>
                <a:tab pos="55558" algn="l"/>
                <a:tab pos="628649" algn="l"/>
                <a:tab pos="1370007" algn="l"/>
                <a:tab pos="1827207" algn="l"/>
                <a:tab pos="2284407" algn="l"/>
                <a:tab pos="2741607" algn="l"/>
                <a:tab pos="3198807" algn="l"/>
                <a:tab pos="3656007" algn="l"/>
                <a:tab pos="4113207" algn="l"/>
                <a:tab pos="4570407" algn="l"/>
                <a:tab pos="5027607" algn="l"/>
                <a:tab pos="5484807" algn="l"/>
                <a:tab pos="5942007" algn="l"/>
                <a:tab pos="6399207" algn="l"/>
                <a:tab pos="6856407" algn="l"/>
                <a:tab pos="7313607" algn="l"/>
                <a:tab pos="7770807" algn="l"/>
                <a:tab pos="8228007" algn="l"/>
                <a:tab pos="8685207" algn="l"/>
                <a:tab pos="9142407" algn="l"/>
              </a:tabLst>
            </a:pPr>
            <a:r>
              <a:rPr lang="en-US" sz="1600">
                <a:solidFill>
                  <a:srgbClr val="000000"/>
                </a:solidFill>
                <a:cs typeface="Lucida Sans Unicode" pitchFamily="2"/>
              </a:rPr>
              <a:t>		</a:t>
            </a:r>
            <a:r>
              <a:rPr lang="en-US" sz="1600" b="1">
                <a:solidFill>
                  <a:srgbClr val="000000"/>
                </a:solidFill>
                <a:cs typeface="Lucida Sans Unicode" pitchFamily="2"/>
              </a:rPr>
              <a:t>Statistics Without Borders </a:t>
            </a:r>
            <a:r>
              <a:rPr lang="en-US" sz="1600">
                <a:solidFill>
                  <a:srgbClr val="000000"/>
                </a:solidFill>
                <a:cs typeface="Lucida Sans Unicode" pitchFamily="2"/>
              </a:rPr>
              <a:t>understands  that while many enter or develop careers, questions will arise as to the best methodology for a particular statistical project.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What is the best way to conduct the analysis? Why?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What additional factors should be considered?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Are there different approaches that can also be taken?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How can the chosen method be justified and reviews?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endParaRPr lang="en-US" sz="1600">
              <a:solidFill>
                <a:srgbClr val="000000"/>
              </a:solidFill>
              <a:cs typeface="Lucida Sans Unicode" pitchFamily="2"/>
            </a:endParaRPr>
          </a:p>
          <a:p>
            <a:pPr marL="1591" lvl="0" indent="0" hangingPunct="0">
              <a:lnSpc>
                <a:spcPct val="93000"/>
              </a:lnSpc>
              <a:spcBef>
                <a:spcPts val="0"/>
              </a:spcBef>
              <a:spcAft>
                <a:spcPts val="1425"/>
              </a:spcAft>
              <a:buNone/>
              <a:tabLst>
                <a:tab pos="55568"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Review of any methodology as well as analysis to ensure accuracy, consistency and the least bias is critical. Thus, Statistics Without Borders dedicates resources towards education in a variety of forms to aid education in statistics such as: </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Online Videos</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Podcasts</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Presentations</a:t>
            </a:r>
          </a:p>
          <a:p>
            <a:pPr marL="287341" lvl="0" indent="-285750" hangingPunct="0">
              <a:lnSpc>
                <a:spcPct val="93000"/>
              </a:lnSpc>
              <a:spcBef>
                <a:spcPts val="0"/>
              </a:spcBef>
              <a:spcAft>
                <a:spcPts val="1425"/>
              </a:spcAft>
              <a:buFont typeface="Wingdings" pitchFamily="2"/>
              <a:buChar char="q"/>
              <a:tabLst>
                <a:tab pos="55569"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a:solidFill>
                  <a:srgbClr val="000000"/>
                </a:solidFill>
                <a:cs typeface="Lucida Sans Unicode" pitchFamily="2"/>
              </a:rPr>
              <a:t>Online courses</a:t>
            </a:r>
          </a:p>
          <a:p>
            <a:pPr marL="1591" lvl="0" indent="0" hangingPunct="0">
              <a:lnSpc>
                <a:spcPct val="93000"/>
              </a:lnSpc>
              <a:spcBef>
                <a:spcPts val="0"/>
              </a:spcBef>
              <a:spcAft>
                <a:spcPts val="1425"/>
              </a:spcAft>
              <a:buNone/>
              <a:tabLst>
                <a:tab pos="55568" algn="l"/>
                <a:tab pos="628649"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endParaRPr lang="en-US" sz="3200">
              <a:solidFill>
                <a:srgbClr val="000000"/>
              </a:solidFill>
              <a:latin typeface="Arial" pitchFamily="18"/>
              <a:cs typeface="Lucida Sans Unicode" pitchFamily="2"/>
            </a:endParaRPr>
          </a:p>
        </p:txBody>
      </p:sp>
      <p:sp>
        <p:nvSpPr>
          <p:cNvPr id="3" name="TextBox 5"/>
          <p:cNvSpPr txBox="1"/>
          <p:nvPr/>
        </p:nvSpPr>
        <p:spPr>
          <a:xfrm>
            <a:off x="5116516" y="27806"/>
            <a:ext cx="3886200"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Statistics Without Borders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Education</a:t>
            </a:r>
          </a:p>
        </p:txBody>
      </p:sp>
      <p:pic>
        <p:nvPicPr>
          <p:cNvPr id="4" name="Picture 2"/>
          <p:cNvPicPr>
            <a:picLocks noChangeAspect="1"/>
          </p:cNvPicPr>
          <p:nvPr/>
        </p:nvPicPr>
        <p:blipFill>
          <a:blip r:embed="rId3"/>
          <a:srcRect/>
          <a:stretch>
            <a:fillRect/>
          </a:stretch>
        </p:blipFill>
        <p:spPr>
          <a:xfrm>
            <a:off x="3363913" y="6031830"/>
            <a:ext cx="1433706" cy="1051971"/>
          </a:xfrm>
          <a:prstGeom prst="rect">
            <a:avLst/>
          </a:prstGeom>
          <a:noFill/>
          <a:ln>
            <a:noFill/>
          </a:ln>
        </p:spPr>
      </p:pic>
      <p:pic>
        <p:nvPicPr>
          <p:cNvPr id="5" name="Picture 3"/>
          <p:cNvPicPr>
            <a:picLocks noChangeAspect="1"/>
          </p:cNvPicPr>
          <p:nvPr/>
        </p:nvPicPr>
        <p:blipFill>
          <a:blip r:embed="rId4"/>
          <a:srcRect/>
          <a:stretch>
            <a:fillRect/>
          </a:stretch>
        </p:blipFill>
        <p:spPr>
          <a:xfrm>
            <a:off x="6716716" y="6031830"/>
            <a:ext cx="1432873" cy="1064672"/>
          </a:xfrm>
          <a:prstGeom prst="rect">
            <a:avLst/>
          </a:prstGeom>
          <a:noFill/>
          <a:ln>
            <a:noFill/>
          </a:ln>
        </p:spPr>
      </p:pic>
      <p:pic>
        <p:nvPicPr>
          <p:cNvPr id="6" name="Picture 4"/>
          <p:cNvPicPr>
            <a:picLocks noChangeAspect="1"/>
          </p:cNvPicPr>
          <p:nvPr/>
        </p:nvPicPr>
        <p:blipFill>
          <a:blip r:embed="rId5"/>
          <a:srcRect/>
          <a:stretch>
            <a:fillRect/>
          </a:stretch>
        </p:blipFill>
        <p:spPr>
          <a:xfrm>
            <a:off x="5116516" y="6031830"/>
            <a:ext cx="1321591" cy="105197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20713" y="1036636"/>
            <a:ext cx="8839203" cy="5152190"/>
          </a:xfrm>
        </p:spPr>
        <p:txBody>
          <a:bodyPr>
            <a:spAutoFit/>
          </a:bodyPr>
          <a:lstStyle/>
          <a:p>
            <a:pPr marL="58741" lvl="0" indent="-57150" hangingPunct="0">
              <a:lnSpc>
                <a:spcPct val="93000"/>
              </a:lnSpc>
              <a:spcBef>
                <a:spcPts val="0"/>
              </a:spcBef>
              <a:spcAft>
                <a:spcPts val="1425"/>
              </a:spcAft>
              <a:buNone/>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200" b="1" dirty="0">
                <a:solidFill>
                  <a:srgbClr val="000000"/>
                </a:solidFill>
                <a:latin typeface="Century Gothic" pitchFamily="34"/>
                <a:cs typeface="Lucida Sans Unicode" pitchFamily="2"/>
              </a:rPr>
              <a:t> </a:t>
            </a:r>
            <a:r>
              <a:rPr lang="en-US" sz="1600" b="1" dirty="0">
                <a:solidFill>
                  <a:srgbClr val="000000"/>
                </a:solidFill>
                <a:latin typeface="Century Gothic" pitchFamily="34"/>
                <a:cs typeface="Lucida Sans Unicode" pitchFamily="2"/>
              </a:rPr>
              <a:t>Statistics Without Borders </a:t>
            </a:r>
            <a:r>
              <a:rPr lang="en-US" sz="1600" dirty="0">
                <a:solidFill>
                  <a:srgbClr val="000000"/>
                </a:solidFill>
                <a:latin typeface="Century Gothic" pitchFamily="34"/>
                <a:cs typeface="Lucida Sans Unicode" pitchFamily="2"/>
              </a:rPr>
              <a:t>and it’s volunteers routinely receive data from various sources where analysis is needed. Routinely, the data provided is hardly perfect. </a:t>
            </a:r>
          </a:p>
          <a:p>
            <a:pPr marL="58741" lvl="0" indent="-57150" hangingPunct="0">
              <a:lnSpc>
                <a:spcPct val="93000"/>
              </a:lnSpc>
              <a:spcBef>
                <a:spcPts val="0"/>
              </a:spcBef>
              <a:spcAft>
                <a:spcPts val="1425"/>
              </a:spcAft>
              <a:buNone/>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dirty="0">
                <a:solidFill>
                  <a:srgbClr val="000000"/>
                </a:solidFill>
                <a:latin typeface="Century Gothic" pitchFamily="34"/>
                <a:cs typeface="Lucida Sans Unicode" pitchFamily="2"/>
              </a:rPr>
              <a:t> In most industries, program evaluations occur to determine if the program requires modifications for continual improvement. </a:t>
            </a:r>
          </a:p>
          <a:p>
            <a:pPr marL="58741" lvl="0" indent="-57150" hangingPunct="0">
              <a:lnSpc>
                <a:spcPct val="93000"/>
              </a:lnSpc>
              <a:spcBef>
                <a:spcPts val="0"/>
              </a:spcBef>
              <a:spcAft>
                <a:spcPts val="1425"/>
              </a:spcAft>
              <a:buNone/>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dirty="0">
                <a:solidFill>
                  <a:srgbClr val="000000"/>
                </a:solidFill>
                <a:latin typeface="Century Gothic" pitchFamily="34"/>
                <a:cs typeface="Lucida Sans Unicode" pitchFamily="2"/>
              </a:rPr>
              <a:t> One such example for discussion </a:t>
            </a:r>
            <a:r>
              <a:rPr lang="en-US" sz="1600" dirty="0" smtClean="0">
                <a:solidFill>
                  <a:srgbClr val="000000"/>
                </a:solidFill>
                <a:latin typeface="Century Gothic" pitchFamily="34"/>
                <a:cs typeface="Lucida Sans Unicode" pitchFamily="2"/>
              </a:rPr>
              <a:t>involves a program </a:t>
            </a:r>
            <a:r>
              <a:rPr lang="en-US" sz="1600" dirty="0">
                <a:solidFill>
                  <a:srgbClr val="000000"/>
                </a:solidFill>
                <a:latin typeface="Century Gothic" pitchFamily="34"/>
                <a:cs typeface="Lucida Sans Unicode" pitchFamily="2"/>
              </a:rPr>
              <a:t>people awaiting trial who attend a program that provides information in order to help them understand the process of a trial as well as where to get help with health areas as well as their overall success while on trial.  </a:t>
            </a:r>
          </a:p>
          <a:p>
            <a:pPr marL="58741" lvl="0" indent="-57150" hangingPunct="0">
              <a:lnSpc>
                <a:spcPct val="93000"/>
              </a:lnSpc>
              <a:spcBef>
                <a:spcPts val="0"/>
              </a:spcBef>
              <a:spcAft>
                <a:spcPts val="1425"/>
              </a:spcAft>
              <a:buNone/>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endParaRPr lang="en-US" sz="1600" dirty="0">
              <a:solidFill>
                <a:srgbClr val="000000"/>
              </a:solidFill>
              <a:latin typeface="Century Gothic" pitchFamily="34"/>
              <a:cs typeface="Lucida Sans Unicode" pitchFamily="2"/>
            </a:endParaRPr>
          </a:p>
          <a:p>
            <a:pPr marL="344491" lvl="1" indent="-344491"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600" b="1" u="sng" dirty="0">
                <a:solidFill>
                  <a:srgbClr val="000000"/>
                </a:solidFill>
                <a:latin typeface="Century Gothic" pitchFamily="34"/>
                <a:cs typeface="Lucida Sans Unicode" pitchFamily="2"/>
              </a:rPr>
              <a:t>Interest Areas</a:t>
            </a:r>
            <a:r>
              <a:rPr lang="en-US" sz="1600" dirty="0">
                <a:solidFill>
                  <a:srgbClr val="000000"/>
                </a:solidFill>
                <a:latin typeface="Century Gothic" pitchFamily="34"/>
                <a:cs typeface="Lucida Sans Unicode" pitchFamily="2"/>
              </a:rPr>
              <a:t>: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600" dirty="0">
                <a:solidFill>
                  <a:srgbClr val="000000"/>
                </a:solidFill>
                <a:latin typeface="Century Gothic" pitchFamily="34"/>
                <a:cs typeface="Lucida Sans Unicode" pitchFamily="2"/>
              </a:rPr>
              <a:t>Overall Questions for Analysis</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600" dirty="0">
                <a:solidFill>
                  <a:srgbClr val="000000"/>
                </a:solidFill>
                <a:latin typeface="Century Gothic" pitchFamily="34"/>
                <a:cs typeface="Lucida Sans Unicode" pitchFamily="2"/>
              </a:rPr>
              <a:t>Sampling Methodology (if sampling is needed)</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600" dirty="0">
                <a:solidFill>
                  <a:srgbClr val="000000"/>
                </a:solidFill>
                <a:latin typeface="Century Gothic" pitchFamily="34"/>
                <a:cs typeface="Lucida Sans Unicode" pitchFamily="2"/>
              </a:rPr>
              <a:t>Comparing Groups - Analysis Required</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600" dirty="0">
                <a:solidFill>
                  <a:srgbClr val="000000"/>
                </a:solidFill>
                <a:latin typeface="Century Gothic" pitchFamily="34"/>
                <a:cs typeface="Lucida Sans Unicode" pitchFamily="2"/>
              </a:rPr>
              <a:t>Concerns with Data</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600" dirty="0">
                <a:solidFill>
                  <a:srgbClr val="000000"/>
                </a:solidFill>
                <a:latin typeface="Century Gothic" pitchFamily="34"/>
                <a:cs typeface="Lucida Sans Unicode" pitchFamily="2"/>
              </a:rPr>
              <a:t>Justification for Methodology  </a:t>
            </a:r>
          </a:p>
        </p:txBody>
      </p:sp>
      <p:sp>
        <p:nvSpPr>
          <p:cNvPr id="3" name="TextBox 5"/>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Real World Questions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544516" y="884233"/>
            <a:ext cx="8916981" cy="7439805"/>
          </a:xfrm>
        </p:spPr>
        <p:txBody>
          <a:bodyPr>
            <a:spAutoFit/>
          </a:bodyPr>
          <a:lstStyle/>
          <a:p>
            <a:pPr marL="58741" lvl="0" indent="-57150" algn="ctr" hangingPunct="0">
              <a:lnSpc>
                <a:spcPct val="93000"/>
              </a:lnSpc>
              <a:spcBef>
                <a:spcPts val="0"/>
              </a:spcBef>
              <a:spcAft>
                <a:spcPts val="1425"/>
              </a:spcAft>
              <a:buNone/>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Crime &amp; Health Data </a:t>
            </a:r>
          </a:p>
          <a:p>
            <a:pPr marL="287341" lvl="0" indent="-285750"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Provided</a:t>
            </a:r>
            <a:r>
              <a:rPr lang="en-US" sz="1400" dirty="0">
                <a:solidFill>
                  <a:srgbClr val="000000"/>
                </a:solidFill>
                <a:latin typeface="Century Gothic" pitchFamily="34"/>
                <a:cs typeface="Lucida Sans Unicode" pitchFamily="2"/>
              </a:rPr>
              <a:t>: Generic Sample Data File </a:t>
            </a:r>
          </a:p>
          <a:p>
            <a:pPr marL="344491" lvl="0" indent="-342900"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Purpose</a:t>
            </a:r>
            <a:r>
              <a:rPr lang="en-US" sz="1400" dirty="0">
                <a:solidFill>
                  <a:srgbClr val="000000"/>
                </a:solidFill>
                <a:latin typeface="Century Gothic" pitchFamily="34"/>
                <a:cs typeface="Lucida Sans Unicode" pitchFamily="2"/>
              </a:rPr>
              <a:t>: To determine where the program is success and needed improvements to the program. </a:t>
            </a:r>
          </a:p>
          <a:p>
            <a:pPr marL="344491" lvl="0" indent="-342900"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Population: </a:t>
            </a:r>
            <a:r>
              <a:rPr lang="en-US" sz="1400" dirty="0">
                <a:solidFill>
                  <a:srgbClr val="000000"/>
                </a:solidFill>
                <a:latin typeface="Century Gothic" pitchFamily="34"/>
                <a:cs typeface="Lucida Sans Unicode" pitchFamily="2"/>
              </a:rPr>
              <a:t>People awaiting trail during a specified time period. </a:t>
            </a:r>
          </a:p>
          <a:p>
            <a:pPr marL="672074" lvl="1" indent="-342900"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This includes those who attended the program as well as those who did not attend the program. </a:t>
            </a:r>
          </a:p>
          <a:p>
            <a:pPr marL="344491" lvl="1" indent="-344491"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Critical Questions</a:t>
            </a:r>
            <a:r>
              <a:rPr lang="en-US" sz="1400" dirty="0">
                <a:solidFill>
                  <a:srgbClr val="000000"/>
                </a:solidFill>
                <a:latin typeface="Century Gothic" pitchFamily="34"/>
                <a:cs typeface="Lucida Sans Unicode" pitchFamily="2"/>
              </a:rPr>
              <a:t>: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How can a representative sample (</a:t>
            </a:r>
            <a:r>
              <a:rPr lang="en-US" sz="1400" i="1" dirty="0">
                <a:solidFill>
                  <a:srgbClr val="000000"/>
                </a:solidFill>
                <a:latin typeface="Century Gothic" pitchFamily="34"/>
                <a:cs typeface="Lucida Sans Unicode" pitchFamily="2"/>
              </a:rPr>
              <a:t>if a sample is needed</a:t>
            </a:r>
            <a:r>
              <a:rPr lang="en-US" sz="1400" dirty="0">
                <a:solidFill>
                  <a:srgbClr val="000000"/>
                </a:solidFill>
                <a:latin typeface="Century Gothic" pitchFamily="34"/>
                <a:cs typeface="Lucida Sans Unicode" pitchFamily="2"/>
              </a:rPr>
              <a:t>) be constructed to represent the population in comparing those who attended and those who did not attend the program.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If sampling is not needed, what is required for comparing these groups?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What is the justification for the method chosen?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What methods should be taken to compare those who attended with those who did not attend?</a:t>
            </a:r>
          </a:p>
          <a:p>
            <a:pPr marL="344491" lvl="1" indent="-344491" hangingPunct="0">
              <a:lnSpc>
                <a:spcPct val="93000"/>
              </a:lnSpc>
              <a:spcBef>
                <a:spcPts val="0"/>
              </a:spcBef>
              <a:spcAft>
                <a:spcPts val="1425"/>
              </a:spcAft>
              <a:buFont typeface="Wingdings" pitchFamily="2"/>
              <a:buChar char="q"/>
              <a:tabLst>
                <a:tab pos="58741" algn="l"/>
                <a:tab pos="912818" algn="l"/>
                <a:tab pos="1370018" algn="l"/>
                <a:tab pos="1827218" algn="l"/>
                <a:tab pos="2284418" algn="l"/>
                <a:tab pos="2741618" algn="l"/>
                <a:tab pos="3198818" algn="l"/>
                <a:tab pos="3656018" algn="l"/>
                <a:tab pos="4113218" algn="l"/>
                <a:tab pos="4570418" algn="l"/>
                <a:tab pos="5027618" algn="l"/>
                <a:tab pos="5484818" algn="l"/>
                <a:tab pos="5942018" algn="l"/>
                <a:tab pos="6399218" algn="l"/>
                <a:tab pos="6856418" algn="l"/>
                <a:tab pos="7313618" algn="l"/>
                <a:tab pos="7770818" algn="l"/>
                <a:tab pos="8228018" algn="l"/>
                <a:tab pos="8685218" algn="l"/>
                <a:tab pos="9142418" algn="l"/>
              </a:tabLst>
            </a:pPr>
            <a:r>
              <a:rPr lang="en-US" sz="1400" b="1" u="sng" dirty="0">
                <a:solidFill>
                  <a:srgbClr val="000000"/>
                </a:solidFill>
                <a:latin typeface="Century Gothic" pitchFamily="34"/>
                <a:cs typeface="Lucida Sans Unicode" pitchFamily="2"/>
              </a:rPr>
              <a:t>Concern Areas</a:t>
            </a:r>
            <a:r>
              <a:rPr lang="en-US" sz="1400" dirty="0">
                <a:solidFill>
                  <a:srgbClr val="000000"/>
                </a:solidFill>
                <a:latin typeface="Century Gothic" pitchFamily="34"/>
                <a:cs typeface="Lucida Sans Unicode" pitchFamily="2"/>
              </a:rPr>
              <a:t>: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The Mental Health specialist developed and implemented the program.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The program was highly dependent on officer involvement</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r>
              <a:rPr lang="en-US" sz="1400" dirty="0">
                <a:solidFill>
                  <a:srgbClr val="000000"/>
                </a:solidFill>
                <a:latin typeface="Century Gothic" pitchFamily="34"/>
                <a:cs typeface="Lucida Sans Unicode" pitchFamily="2"/>
              </a:rPr>
              <a:t>How can these groups be compared? Can they be compared given the number who attended versus those who did not attend? </a:t>
            </a:r>
          </a:p>
          <a:p>
            <a:pPr marL="646873" lvl="2" indent="-344491" hangingPunct="0">
              <a:lnSpc>
                <a:spcPct val="93000"/>
              </a:lnSpc>
              <a:spcBef>
                <a:spcPts val="0"/>
              </a:spcBef>
              <a:spcAft>
                <a:spcPts val="1425"/>
              </a:spcAft>
              <a:buFont typeface="Wingdings" pitchFamily="2"/>
              <a:buChar char="q"/>
              <a:tabLst>
                <a:tab pos="58741" algn="l"/>
                <a:tab pos="912817" algn="l"/>
                <a:tab pos="1370017" algn="l"/>
                <a:tab pos="1827217" algn="l"/>
                <a:tab pos="2284417" algn="l"/>
                <a:tab pos="2741617" algn="l"/>
                <a:tab pos="3198817" algn="l"/>
                <a:tab pos="3656017" algn="l"/>
                <a:tab pos="4113217" algn="l"/>
                <a:tab pos="4570417" algn="l"/>
                <a:tab pos="5027617" algn="l"/>
                <a:tab pos="5484817" algn="l"/>
                <a:tab pos="5942017" algn="l"/>
                <a:tab pos="6399217" algn="l"/>
                <a:tab pos="6856417" algn="l"/>
                <a:tab pos="7313617" algn="l"/>
                <a:tab pos="7770817" algn="l"/>
                <a:tab pos="8228017" algn="l"/>
                <a:tab pos="8685217" algn="l"/>
                <a:tab pos="9142417" algn="l"/>
              </a:tabLst>
            </a:pPr>
            <a:endParaRPr lang="en-US" sz="1400" dirty="0">
              <a:solidFill>
                <a:srgbClr val="000000"/>
              </a:solidFill>
              <a:latin typeface="Century Gothic" pitchFamily="34"/>
              <a:cs typeface="Lucida Sans Unicode" pitchFamily="2"/>
            </a:endParaRPr>
          </a:p>
          <a:p>
            <a:pPr marL="302382" lvl="2" indent="0" hangingPunct="0">
              <a:lnSpc>
                <a:spcPct val="93000"/>
              </a:lnSpc>
              <a:spcBef>
                <a:spcPts val="0"/>
              </a:spcBef>
              <a:spcAft>
                <a:spcPts val="1425"/>
              </a:spcAft>
              <a:buNone/>
              <a:tabLst>
                <a:tab pos="58741" algn="l"/>
                <a:tab pos="912808" algn="l"/>
                <a:tab pos="1370008" algn="l"/>
                <a:tab pos="1827208" algn="l"/>
                <a:tab pos="2284408" algn="l"/>
                <a:tab pos="2741608" algn="l"/>
                <a:tab pos="3198808" algn="l"/>
                <a:tab pos="3656008" algn="l"/>
                <a:tab pos="4113208" algn="l"/>
                <a:tab pos="4570408" algn="l"/>
                <a:tab pos="5027608" algn="l"/>
                <a:tab pos="5484808" algn="l"/>
                <a:tab pos="5942008" algn="l"/>
                <a:tab pos="6399208" algn="l"/>
                <a:tab pos="6856408" algn="l"/>
                <a:tab pos="7313608" algn="l"/>
                <a:tab pos="7770808" algn="l"/>
                <a:tab pos="8228008" algn="l"/>
                <a:tab pos="8685208" algn="l"/>
                <a:tab pos="9142408" algn="l"/>
              </a:tabLst>
            </a:pPr>
            <a:endParaRPr lang="en-US" sz="1400" dirty="0">
              <a:solidFill>
                <a:srgbClr val="000000"/>
              </a:solidFill>
              <a:cs typeface="Lucida Sans Unicode" pitchFamily="2"/>
            </a:endParaRPr>
          </a:p>
          <a:p>
            <a:pPr marL="342717" lvl="0" indent="-341281"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endParaRPr lang="en-US" sz="3200" dirty="0">
              <a:solidFill>
                <a:srgbClr val="000000"/>
              </a:solidFill>
              <a:latin typeface="Arial" pitchFamily="18"/>
              <a:cs typeface="Lucida Sans Unicode" pitchFamily="2"/>
            </a:endParaRPr>
          </a:p>
        </p:txBody>
      </p:sp>
      <p:sp>
        <p:nvSpPr>
          <p:cNvPr id="3" name="TextBox 5"/>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Century Gothic"/>
              </a:rPr>
              <a:t>Crime &amp; Health Data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620713" y="960440"/>
            <a:ext cx="8878092" cy="6050127"/>
          </a:xfrm>
        </p:spPr>
        <p:txBody>
          <a:bodyPr>
            <a:spAutoFit/>
          </a:bodyPr>
          <a:lstStyle/>
          <a:p>
            <a:pPr marL="342717" lvl="0" indent="-341281" algn="ctr"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a:solidFill>
                  <a:srgbClr val="000000"/>
                </a:solidFill>
                <a:latin typeface="Century Gothic" pitchFamily="34"/>
                <a:cs typeface="Lucida Sans Unicode" pitchFamily="2"/>
              </a:rPr>
              <a:t>Crime &amp; Health Population </a:t>
            </a:r>
            <a:endParaRPr lang="en-US" sz="1800" dirty="0">
              <a:solidFill>
                <a:srgbClr val="000000"/>
              </a:solidFill>
              <a:latin typeface="Century Gothic" pitchFamily="34"/>
              <a:cs typeface="Lucida Sans Unicode" pitchFamily="2"/>
            </a:endParaRPr>
          </a:p>
          <a:p>
            <a:pPr marL="342717" lvl="0" indent="-341281" hangingPunct="0">
              <a:lnSpc>
                <a:spcPct val="93000"/>
              </a:lnSpc>
              <a:spcBef>
                <a:spcPts val="0"/>
              </a:spcBef>
              <a:spcAft>
                <a:spcPts val="1425"/>
              </a:spcAft>
              <a:buNone/>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dirty="0">
                <a:solidFill>
                  <a:srgbClr val="000000"/>
                </a:solidFill>
                <a:latin typeface="Century Gothic" pitchFamily="34"/>
                <a:cs typeface="Lucida Sans Unicode" pitchFamily="2"/>
              </a:rPr>
              <a:t>Give the data file provided, what should be done to compare these groups: </a:t>
            </a:r>
          </a:p>
          <a:p>
            <a:pPr marL="342717" lvl="0"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a:solidFill>
                  <a:srgbClr val="000000"/>
                </a:solidFill>
                <a:latin typeface="Century Gothic" pitchFamily="34"/>
                <a:cs typeface="Lucida Sans Unicode" pitchFamily="2"/>
              </a:rPr>
              <a:t>Sampling &amp; Weighting:</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Should the data be sampled? </a:t>
            </a:r>
          </a:p>
          <a:p>
            <a:pPr marL="972683" lvl="2" indent="-341281" hangingPunct="0">
              <a:lnSpc>
                <a:spcPct val="93000"/>
              </a:lnSpc>
              <a:spcBef>
                <a:spcPts val="0"/>
              </a:spcBef>
              <a:spcAft>
                <a:spcPts val="1425"/>
              </a:spcAft>
              <a:buFont typeface="Wingdings" pitchFamily="2"/>
              <a:buChar char="q"/>
              <a:tabLst>
                <a:tab pos="342717" algn="l"/>
                <a:tab pos="456834" algn="l"/>
                <a:tab pos="914034"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400" dirty="0">
                <a:solidFill>
                  <a:srgbClr val="000000"/>
                </a:solidFill>
                <a:latin typeface="Century Gothic" pitchFamily="34"/>
                <a:cs typeface="Lucida Sans Unicode" pitchFamily="2"/>
              </a:rPr>
              <a:t>If so, what method of sampling should be used and why?  </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Should the data be weighted?</a:t>
            </a:r>
          </a:p>
          <a:p>
            <a:pPr marL="972683" lvl="2" indent="-341281" hangingPunct="0">
              <a:lnSpc>
                <a:spcPct val="93000"/>
              </a:lnSpc>
              <a:spcBef>
                <a:spcPts val="0"/>
              </a:spcBef>
              <a:spcAft>
                <a:spcPts val="1425"/>
              </a:spcAft>
              <a:buFont typeface="Wingdings" pitchFamily="2"/>
              <a:buChar char="q"/>
              <a:tabLst>
                <a:tab pos="342717" algn="l"/>
                <a:tab pos="456834" algn="l"/>
                <a:tab pos="914034"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400" dirty="0">
                <a:solidFill>
                  <a:srgbClr val="000000"/>
                </a:solidFill>
                <a:latin typeface="Century Gothic" pitchFamily="34"/>
                <a:cs typeface="Lucida Sans Unicode" pitchFamily="2"/>
              </a:rPr>
              <a:t>If so, how should the data be weighted and why?</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Do additional options exist? </a:t>
            </a:r>
          </a:p>
          <a:p>
            <a:pPr marL="972683" lvl="2" indent="-341281" hangingPunct="0">
              <a:lnSpc>
                <a:spcPct val="93000"/>
              </a:lnSpc>
              <a:spcBef>
                <a:spcPts val="0"/>
              </a:spcBef>
              <a:spcAft>
                <a:spcPts val="1425"/>
              </a:spcAft>
              <a:buFont typeface="Wingdings" pitchFamily="2"/>
              <a:buChar char="q"/>
              <a:tabLst>
                <a:tab pos="342717" algn="l"/>
                <a:tab pos="456834" algn="l"/>
                <a:tab pos="914034"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400" dirty="0">
                <a:solidFill>
                  <a:srgbClr val="000000"/>
                </a:solidFill>
                <a:latin typeface="Century Gothic" pitchFamily="34"/>
                <a:cs typeface="Lucida Sans Unicode" pitchFamily="2"/>
              </a:rPr>
              <a:t>If so, what other options would be recommended?</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What justification should be used if a method is chosen? </a:t>
            </a:r>
            <a:endParaRPr lang="en-US" sz="1800" dirty="0">
              <a:solidFill>
                <a:srgbClr val="000000"/>
              </a:solidFill>
              <a:latin typeface="Century Gothic" pitchFamily="34"/>
              <a:cs typeface="Lucida Sans Unicode" pitchFamily="2"/>
            </a:endParaRPr>
          </a:p>
          <a:p>
            <a:pPr marL="342717" lvl="0" indent="-341281" hangingPunct="0">
              <a:lnSpc>
                <a:spcPct val="93000"/>
              </a:lnSpc>
              <a:spcBef>
                <a:spcPts val="0"/>
              </a:spcBef>
              <a:spcAft>
                <a:spcPts val="1425"/>
              </a:spcAft>
              <a:buFont typeface="Wingdings" pitchFamily="2"/>
              <a:buChar char="q"/>
              <a:tabLst>
                <a:tab pos="342717" algn="l"/>
                <a:tab pos="456834" algn="l"/>
                <a:tab pos="914034" algn="l"/>
                <a:tab pos="1371234" algn="l"/>
                <a:tab pos="1828434" algn="l"/>
                <a:tab pos="2285634" algn="l"/>
                <a:tab pos="2742834" algn="l"/>
                <a:tab pos="3200034" algn="l"/>
                <a:tab pos="3657234" algn="l"/>
                <a:tab pos="4114434" algn="l"/>
                <a:tab pos="4571634" algn="l"/>
                <a:tab pos="5028834" algn="l"/>
                <a:tab pos="5486034" algn="l"/>
                <a:tab pos="5943234" algn="l"/>
                <a:tab pos="6400434" algn="l"/>
                <a:tab pos="6857634" algn="l"/>
                <a:tab pos="7314834" algn="l"/>
                <a:tab pos="7772034" algn="l"/>
                <a:tab pos="8229234" algn="l"/>
                <a:tab pos="8686434" algn="l"/>
                <a:tab pos="9143634" algn="l"/>
              </a:tabLst>
            </a:pPr>
            <a:r>
              <a:rPr lang="en-US" sz="1800" b="1" u="sng" dirty="0">
                <a:solidFill>
                  <a:srgbClr val="000000"/>
                </a:solidFill>
                <a:latin typeface="Century Gothic" pitchFamily="34"/>
                <a:cs typeface="Lucida Sans Unicode" pitchFamily="2"/>
              </a:rPr>
              <a:t>Group Comparison:</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Can the groups be compared?</a:t>
            </a:r>
          </a:p>
          <a:p>
            <a:pPr marL="972683" lvl="2" indent="-341281" hangingPunct="0">
              <a:lnSpc>
                <a:spcPct val="93000"/>
              </a:lnSpc>
              <a:spcBef>
                <a:spcPts val="0"/>
              </a:spcBef>
              <a:spcAft>
                <a:spcPts val="1425"/>
              </a:spcAft>
              <a:buFont typeface="Wingdings" pitchFamily="2"/>
              <a:buChar char="q"/>
              <a:tabLst>
                <a:tab pos="342717" algn="l"/>
                <a:tab pos="456834" algn="l"/>
                <a:tab pos="914034"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400" dirty="0">
                <a:solidFill>
                  <a:srgbClr val="000000"/>
                </a:solidFill>
                <a:latin typeface="Century Gothic" pitchFamily="34"/>
                <a:cs typeface="Lucida Sans Unicode" pitchFamily="2"/>
              </a:rPr>
              <a:t>If so, what is the best methodology for comparing these groups?</a:t>
            </a:r>
          </a:p>
          <a:p>
            <a:pPr marL="670300" lvl="1" indent="-341281" hangingPunct="0">
              <a:lnSpc>
                <a:spcPct val="93000"/>
              </a:lnSpc>
              <a:spcBef>
                <a:spcPts val="0"/>
              </a:spcBef>
              <a:spcAft>
                <a:spcPts val="1425"/>
              </a:spcAft>
              <a:buFont typeface="Wingdings" pitchFamily="2"/>
              <a:buChar char="q"/>
              <a:tabLst>
                <a:tab pos="342717" algn="l"/>
                <a:tab pos="456834" algn="l"/>
                <a:tab pos="914033"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600" dirty="0">
                <a:solidFill>
                  <a:srgbClr val="000000"/>
                </a:solidFill>
                <a:latin typeface="Century Gothic" pitchFamily="34"/>
                <a:cs typeface="Lucida Sans Unicode" pitchFamily="2"/>
              </a:rPr>
              <a:t>What concerns could arise with the data and comparison? </a:t>
            </a:r>
          </a:p>
          <a:p>
            <a:pPr marL="972683" lvl="2" indent="-341281" hangingPunct="0">
              <a:lnSpc>
                <a:spcPct val="93000"/>
              </a:lnSpc>
              <a:spcBef>
                <a:spcPts val="0"/>
              </a:spcBef>
              <a:spcAft>
                <a:spcPts val="1425"/>
              </a:spcAft>
              <a:buFont typeface="Wingdings" pitchFamily="2"/>
              <a:buChar char="q"/>
              <a:tabLst>
                <a:tab pos="342717" algn="l"/>
                <a:tab pos="456834" algn="l"/>
                <a:tab pos="914034" algn="l"/>
                <a:tab pos="1371233" algn="l"/>
                <a:tab pos="1828433" algn="l"/>
                <a:tab pos="2285633" algn="l"/>
                <a:tab pos="2742833" algn="l"/>
                <a:tab pos="3200033" algn="l"/>
                <a:tab pos="3657233" algn="l"/>
                <a:tab pos="4114433" algn="l"/>
                <a:tab pos="4571633" algn="l"/>
                <a:tab pos="5028833" algn="l"/>
                <a:tab pos="5486033" algn="l"/>
                <a:tab pos="5943233" algn="l"/>
                <a:tab pos="6400433" algn="l"/>
                <a:tab pos="6857633" algn="l"/>
                <a:tab pos="7314833" algn="l"/>
                <a:tab pos="7772033" algn="l"/>
                <a:tab pos="8229233" algn="l"/>
                <a:tab pos="8686433" algn="l"/>
                <a:tab pos="9143633" algn="l"/>
              </a:tabLst>
            </a:pPr>
            <a:r>
              <a:rPr lang="en-US" sz="1400" dirty="0">
                <a:solidFill>
                  <a:srgbClr val="000000"/>
                </a:solidFill>
                <a:latin typeface="Century Gothic" pitchFamily="34"/>
                <a:cs typeface="Lucida Sans Unicode" pitchFamily="2"/>
              </a:rPr>
              <a:t>If concerns are indicated, how can these be combated? </a:t>
            </a:r>
          </a:p>
        </p:txBody>
      </p:sp>
      <p:sp>
        <p:nvSpPr>
          <p:cNvPr id="3" name="TextBox 5"/>
          <p:cNvSpPr txBox="1"/>
          <p:nvPr/>
        </p:nvSpPr>
        <p:spPr>
          <a:xfrm>
            <a:off x="5116516" y="122236"/>
            <a:ext cx="3886200" cy="36933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Century Gothic"/>
              </a:rPr>
              <a:t>Population</a:t>
            </a:r>
            <a:endParaRPr lang="en-US" sz="1800" b="1" i="0" u="none" strike="noStrike" kern="1200" cap="none" spc="0" baseline="0">
              <a:solidFill>
                <a:srgbClr val="FFFFFF"/>
              </a:solidFill>
              <a:uFillTx/>
              <a:latin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472</TotalTime>
  <Words>826</Words>
  <Application>Microsoft Office PowerPoint</Application>
  <PresentationFormat>Custom</PresentationFormat>
  <Paragraphs>175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Austin</vt:lpstr>
      <vt:lpstr>Statistics Without Borders  American Statistical Association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Without Borders American Statistical Association</dc:title>
  <dc:creator>gary shapiro</dc:creator>
  <cp:lastModifiedBy>marmar41679</cp:lastModifiedBy>
  <cp:revision>29</cp:revision>
  <cp:lastPrinted>2012-05-05T12:00:59Z</cp:lastPrinted>
  <dcterms:created xsi:type="dcterms:W3CDTF">2012-05-04T16:48:45Z</dcterms:created>
  <dcterms:modified xsi:type="dcterms:W3CDTF">2012-12-06T00:20:48Z</dcterms:modified>
</cp:coreProperties>
</file>